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56" r:id="rId2"/>
    <p:sldId id="257" r:id="rId3"/>
    <p:sldId id="266" r:id="rId4"/>
    <p:sldId id="272" r:id="rId5"/>
    <p:sldId id="259" r:id="rId6"/>
    <p:sldId id="292" r:id="rId7"/>
    <p:sldId id="293" r:id="rId8"/>
    <p:sldId id="294" r:id="rId9"/>
    <p:sldId id="290" r:id="rId10"/>
    <p:sldId id="291" r:id="rId11"/>
    <p:sldId id="264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320F-4425-41F0-ABB2-61515EF3F26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D4825-69CF-41E8-9B20-62FF74C69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7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7DF09-5E87-41CB-A9BF-ECD393625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FD15B-D257-4453-A0C1-35B5AD679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79519-5160-4BD2-A648-321ECC53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124FC-4A6D-4829-AD9B-DC14C051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7BC61-81F5-4C69-A64B-F9740D9D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61E2-553F-4B92-A144-21486294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789E2-FFF4-4219-8ADF-16F284246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EC5BF-CBA2-4A62-BCAB-B91E38E4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1249-8039-471A-AE8C-9EB9F9AB2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61031-1971-423F-BA03-6A4448E1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88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07AF8-A2C9-4594-B923-A192DDCD7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936C5-3D02-42E7-B6D2-5FDB190EA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9068B-E293-48C1-84A7-1F17F53F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4C308-6A51-4C54-BDAD-8D33F75A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0660F-4D90-455A-9C8D-E8217C2C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6A46-2E4B-4FE1-BB73-030B91D8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291C-C9F3-401A-8EA4-10EE8D7D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727F-4585-4533-9E1D-5BA645B2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ED79-D0B6-454C-93A4-5F4A3CFF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9D7B-A625-4B02-A826-47B46D1B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56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CDEC-8EAF-4D47-95A4-2E5A3D52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67E6A-832D-4C99-A16A-EC91B1130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D7ECD-40F7-426C-A2ED-A7AF54856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68109-6590-4788-963E-1D39B8DB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F3F0A-C3BC-4AC2-9CF5-B240A00E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59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5D26C-F336-4045-81A0-C3AEECA9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5673C-C616-4C84-B8A7-D7D2275A2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4D329-FFEB-40B7-A8E4-6F10CBF46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98E42-691E-4461-A67B-22C51669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D645C-D6EF-43A1-B623-C27F1E77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4C0F3-94C9-4DE1-B038-C29C5012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0A7A-9690-4095-820C-FBE43BD6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BA0B2-34F5-4732-9B79-61C54165E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9F902-5165-493B-BAE9-ED2AC086C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E1336-C951-4430-B78E-CCD6DE6ED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DAB16-9C83-4ECC-B729-FE6D7D173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2B4F7-45D1-4841-9496-59379A87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BE4F59-B456-4B35-83AB-4C9123F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CD80B-46DD-4177-BFCD-4246B25F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81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A77E-F440-4704-9C3B-13B55ED9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77D85-4B1E-4F0A-A199-7CCE8FA0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4AC26-3BEC-4DB4-9CEC-A5717E50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17B1-7224-4AEA-8EFF-DC83DFD4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73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768CD-1183-4FBF-A5A2-2329F868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D333C-7DD1-435E-81DC-F7078103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88581-1C11-42A6-9FF4-7CC3E38D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9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AEB1-2C73-49A0-B00A-F6CC86DE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37AA-D6F8-4083-B437-007E5146F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55193-666D-4CEA-9D3A-A54AA1BFA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3324D-1466-45BE-A80B-DE252ADD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FBBDC-3300-44FF-ADEF-64552E45B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8EB19-35CB-4EED-8AA0-CD28619D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49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3BF3-4C55-458C-82DA-533213A7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E3823E-52BC-4B4A-B32B-34372F5CB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3F214-CD89-4F29-9A92-8FEBFB4F3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BDC5D-A0A9-41E1-973A-C39721375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A850F-CAA3-4B32-B2A9-C97F0F84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C96E5-A7E1-443A-BB5B-8C756021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8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92D59-3647-44AC-A25E-848E9ED6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28E61-9C34-4095-84E8-D0059CA34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8B49A-14F0-4FCE-A1FA-21DA8849B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B2E63-FE25-4B30-8E03-4D245F491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96FCD-BA3D-48FB-97B6-F5C31DC12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9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https://www.youtube.com/channel/UCo7fbLgY2oA_cFCIg9Gdxt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channel/UCo7fbLgY2oA_cFCIg9Gdxt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oxfordowl.co.uk/for-pupils/pupil-home?current_page=h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BE77-6D40-4F0C-A1AC-044299EBD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982" y="247720"/>
            <a:ext cx="9144000" cy="2387600"/>
          </a:xfrm>
        </p:spPr>
        <p:txBody>
          <a:bodyPr>
            <a:normAutofit/>
          </a:bodyPr>
          <a:lstStyle/>
          <a:p>
            <a:r>
              <a:rPr lang="en-GB" sz="8000" dirty="0"/>
              <a:t>English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7E701-3AD7-4545-92A9-B5702ED10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1772"/>
            <a:ext cx="9144000" cy="2387600"/>
          </a:xfrm>
        </p:spPr>
        <p:txBody>
          <a:bodyPr>
            <a:normAutofit fontScale="92500" lnSpcReduction="20000"/>
          </a:bodyPr>
          <a:lstStyle/>
          <a:p>
            <a:endParaRPr lang="en-GB" sz="4000" dirty="0"/>
          </a:p>
          <a:p>
            <a:r>
              <a:rPr lang="en-GB" sz="4000" dirty="0"/>
              <a:t>Year 2 Swallows Class 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 smtClean="0"/>
              <a:t>Tues</a:t>
            </a:r>
            <a:r>
              <a:rPr lang="en-GB" sz="3200" dirty="0" smtClean="0"/>
              <a:t>day 19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</a:t>
            </a:r>
            <a:r>
              <a:rPr lang="en-GB" sz="3200" dirty="0" smtClean="0"/>
              <a:t>January </a:t>
            </a:r>
            <a:r>
              <a:rPr lang="en-GB" sz="3200" dirty="0"/>
              <a:t>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610" y="428623"/>
            <a:ext cx="830989" cy="1012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98" y="356894"/>
            <a:ext cx="2155371" cy="200030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0" y="63027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3104" y="1591423"/>
            <a:ext cx="1524000" cy="1028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23104" y="263532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0066"/>
                </a:solidFill>
              </a:rPr>
              <a:t>A sprinkle of glitter</a:t>
            </a:r>
            <a:endParaRPr lang="en-GB" sz="12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1F70E-7A74-4208-8162-B8B3E22F0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60" y="2334170"/>
            <a:ext cx="10575497" cy="452383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Where does Plop live? 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3600" dirty="0" smtClean="0"/>
              <a:t>Who said that they like fireworks? </a:t>
            </a:r>
            <a:endParaRPr lang="en-GB" sz="3600" dirty="0" smtClean="0"/>
          </a:p>
          <a:p>
            <a:pPr marL="0" indent="0">
              <a:buNone/>
            </a:pPr>
            <a:endParaRPr lang="en-GB" sz="1200" dirty="0"/>
          </a:p>
          <a:p>
            <a:r>
              <a:rPr lang="en-GB" sz="3600" dirty="0" smtClean="0"/>
              <a:t>Do you think that Plop will enjoy the fireworks in </a:t>
            </a:r>
          </a:p>
          <a:p>
            <a:pPr marL="0" indent="0">
              <a:buNone/>
            </a:pPr>
            <a:r>
              <a:rPr lang="en-GB" sz="3600" dirty="0" smtClean="0"/>
              <a:t>the end? </a:t>
            </a:r>
            <a:endParaRPr lang="en-GB" sz="3600" dirty="0" smtClean="0"/>
          </a:p>
          <a:p>
            <a:pPr marL="0" indent="0">
              <a:buNone/>
            </a:pPr>
            <a:r>
              <a:rPr lang="en-GB" sz="1200" dirty="0" smtClean="0"/>
              <a:t> </a:t>
            </a:r>
          </a:p>
          <a:p>
            <a:pPr marL="0" indent="0" algn="ctr">
              <a:buNone/>
            </a:pPr>
            <a:r>
              <a:rPr lang="en-GB" sz="3600" dirty="0" smtClean="0">
                <a:solidFill>
                  <a:srgbClr val="92D050"/>
                </a:solidFill>
              </a:rPr>
              <a:t>What do you think will happen in our story tomorrow?</a:t>
            </a:r>
            <a:endParaRPr lang="en-GB" sz="3600" dirty="0">
              <a:solidFill>
                <a:srgbClr val="92D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6B8B3-175C-4BDD-B7C8-6ADAA81E2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96" b="4078"/>
          <a:stretch/>
        </p:blipFill>
        <p:spPr>
          <a:xfrm>
            <a:off x="2663895" y="0"/>
            <a:ext cx="5857254" cy="2034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0243" y="4065654"/>
            <a:ext cx="680816" cy="829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1749" y="3142324"/>
            <a:ext cx="2871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Author: Jill Tomlinson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Illustrator: Paul Howard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Publisher: Egmont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487" y="59037"/>
            <a:ext cx="2072006" cy="297148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1059" y="4264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259F-38CF-4B76-9131-18D15885C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Spellings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3A9A2E-1159-40FE-B0EF-088A682435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07995" y="365125"/>
            <a:ext cx="2514600" cy="201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DB435-BB34-4E71-8523-115AD74814B6}"/>
              </a:ext>
            </a:extLst>
          </p:cNvPr>
          <p:cNvSpPr txBox="1"/>
          <p:nvPr/>
        </p:nvSpPr>
        <p:spPr>
          <a:xfrm>
            <a:off x="609600" y="1484243"/>
            <a:ext cx="109843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Can you read and spell the words below</a:t>
            </a:r>
            <a:r>
              <a:rPr lang="en-GB" sz="2800" dirty="0" smtClean="0"/>
              <a:t>?</a:t>
            </a:r>
          </a:p>
          <a:p>
            <a:pPr algn="ctr"/>
            <a:endParaRPr lang="en-GB" sz="2800" dirty="0"/>
          </a:p>
          <a:p>
            <a:pPr algn="ctr"/>
            <a:r>
              <a:rPr lang="en-GB" sz="4800" dirty="0"/>
              <a:t>b</a:t>
            </a:r>
            <a:r>
              <a:rPr lang="en-GB" sz="4800" dirty="0" smtClean="0"/>
              <a:t>ath   hour   move   prove   improve</a:t>
            </a:r>
            <a:endParaRPr lang="en-GB" sz="4800" dirty="0"/>
          </a:p>
          <a:p>
            <a:pPr algn="ctr"/>
            <a:r>
              <a:rPr lang="en-GB" sz="2800" dirty="0" smtClean="0"/>
              <a:t> 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A8641-A3C9-4048-8BA2-A6D929BC3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274460"/>
            <a:ext cx="3176539" cy="22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370660-D60D-4DAD-81EA-43C3DB114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4453" y="3503543"/>
            <a:ext cx="4272390" cy="236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875" y="5519585"/>
            <a:ext cx="830989" cy="1012897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5721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9146E-8D93-475D-A540-6C440A78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861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Read Write Inc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37478-8C00-426D-AEB0-A157AC980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986575"/>
            <a:ext cx="11807687" cy="5577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Set </a:t>
            </a:r>
            <a:r>
              <a:rPr lang="en-GB" sz="2400" u="sng" dirty="0"/>
              <a:t>2</a:t>
            </a:r>
          </a:p>
          <a:p>
            <a:pPr marL="0" indent="0">
              <a:buNone/>
            </a:pPr>
            <a:r>
              <a:rPr lang="en-GB" sz="2400" dirty="0"/>
              <a:t>If you are currently reading </a:t>
            </a:r>
            <a:r>
              <a:rPr lang="en-GB" sz="2400" dirty="0">
                <a:solidFill>
                  <a:srgbClr val="00B050"/>
                </a:solidFill>
              </a:rPr>
              <a:t>green</a:t>
            </a:r>
            <a:r>
              <a:rPr lang="en-GB" sz="2400" dirty="0"/>
              <a:t> books, please follow the </a:t>
            </a:r>
            <a:r>
              <a:rPr lang="en-GB" sz="2400" dirty="0" smtClean="0"/>
              <a:t>link </a:t>
            </a:r>
            <a:r>
              <a:rPr lang="en-GB" sz="2400" dirty="0"/>
              <a:t>below to your Read Write Inc lesson today. </a:t>
            </a:r>
            <a:r>
              <a:rPr lang="en-GB" sz="2400" dirty="0" smtClean="0"/>
              <a:t> Each day you will need to click on the video’s shown in the screen shots below. Please remember that although the screen shot says /</a:t>
            </a:r>
            <a:r>
              <a:rPr lang="en-GB" sz="2400" dirty="0" err="1" smtClean="0"/>
              <a:t>ee</a:t>
            </a:r>
            <a:r>
              <a:rPr lang="en-GB" sz="2400" dirty="0" smtClean="0"/>
              <a:t>/, the sound will change each day but will be found in the same place</a:t>
            </a:r>
            <a:r>
              <a:rPr lang="en-GB" sz="2400" dirty="0"/>
              <a:t>. </a:t>
            </a:r>
            <a:r>
              <a:rPr lang="en-GB" sz="2000" dirty="0">
                <a:hlinkClick r:id="rId2"/>
              </a:rPr>
              <a:t>https://</a:t>
            </a:r>
            <a:r>
              <a:rPr lang="en-GB" sz="2000" dirty="0" smtClean="0">
                <a:hlinkClick r:id="rId2"/>
              </a:rPr>
              <a:t>www.youtube.com/channel/UCo7fbLgY2oA_cFCIg9GdxtQ</a:t>
            </a:r>
            <a:r>
              <a:rPr lang="en-GB" sz="2000" dirty="0" smtClean="0"/>
              <a:t> 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0B1C1-3F52-4BB4-AB2C-4D66A8AA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970" y="6022476"/>
            <a:ext cx="1046714" cy="70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ACC59-1A55-4D78-94A2-EBDD2806D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102" y="236756"/>
            <a:ext cx="2435449" cy="108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3321D-DC4C-4209-A3CC-361DE4DA4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981" y="690"/>
            <a:ext cx="2032818" cy="1410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30" y="2970375"/>
            <a:ext cx="3451724" cy="16097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4354" y="2991142"/>
            <a:ext cx="572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1</a:t>
            </a:r>
            <a:r>
              <a:rPr lang="en-GB" dirty="0" smtClean="0"/>
              <a:t>: Please watch ‘Set </a:t>
            </a:r>
            <a:r>
              <a:rPr lang="en-GB" b="1" dirty="0" smtClean="0"/>
              <a:t>2</a:t>
            </a:r>
            <a:r>
              <a:rPr lang="en-GB" dirty="0" smtClean="0"/>
              <a:t> Speed sound’ lesson.</a:t>
            </a:r>
          </a:p>
          <a:p>
            <a:endParaRPr lang="en-GB" dirty="0"/>
          </a:p>
          <a:p>
            <a:r>
              <a:rPr lang="en-GB" b="1" dirty="0" smtClean="0"/>
              <a:t>Video 2</a:t>
            </a:r>
            <a:r>
              <a:rPr lang="en-GB" dirty="0" smtClean="0"/>
              <a:t>: Please watch ‘Set </a:t>
            </a:r>
            <a:r>
              <a:rPr lang="en-GB" b="1" dirty="0" smtClean="0"/>
              <a:t>2</a:t>
            </a:r>
            <a:r>
              <a:rPr lang="en-GB" dirty="0" smtClean="0"/>
              <a:t> Spelling’ lesson. 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05840" y="3176848"/>
            <a:ext cx="2828179" cy="93493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312126" y="3709851"/>
            <a:ext cx="1502229" cy="60840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55" y="4587176"/>
            <a:ext cx="4249216" cy="21971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14948" y="4256982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3: </a:t>
            </a:r>
            <a:r>
              <a:rPr lang="en-GB" dirty="0" smtClean="0"/>
              <a:t>Please watch ‘Red words </a:t>
            </a:r>
            <a:r>
              <a:rPr lang="en-GB" b="1" dirty="0" smtClean="0"/>
              <a:t>1</a:t>
            </a:r>
            <a:r>
              <a:rPr lang="en-GB" dirty="0" smtClean="0"/>
              <a:t>’  lesson only. </a:t>
            </a:r>
          </a:p>
          <a:p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225102" y="4683406"/>
            <a:ext cx="3216269" cy="133907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283" y="4594895"/>
            <a:ext cx="4405395" cy="21886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25462" y="5353051"/>
            <a:ext cx="277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4: </a:t>
            </a:r>
            <a:r>
              <a:rPr lang="en-GB" dirty="0" smtClean="0"/>
              <a:t>Please watch ‘Read and Hold a sentence </a:t>
            </a:r>
            <a:r>
              <a:rPr lang="en-GB" b="1" dirty="0" smtClean="0"/>
              <a:t>1</a:t>
            </a:r>
            <a:r>
              <a:rPr lang="en-GB" dirty="0" smtClean="0"/>
              <a:t>’ </a:t>
            </a:r>
            <a:endParaRPr lang="en-GB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76820" y="5811231"/>
            <a:ext cx="1013567" cy="29278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682687" y="4052159"/>
            <a:ext cx="227757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Please complete all 4 video’s each day </a:t>
            </a:r>
            <a:r>
              <a:rPr lang="en-GB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32" y="1685342"/>
            <a:ext cx="4838229" cy="2311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2" y="4146828"/>
            <a:ext cx="4675997" cy="25265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2001" y="271601"/>
            <a:ext cx="115224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/>
              <a:t>Set 3</a:t>
            </a:r>
          </a:p>
          <a:p>
            <a:r>
              <a:rPr lang="en-GB" dirty="0"/>
              <a:t>If you are currently reading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</a:t>
            </a:r>
            <a:r>
              <a:rPr lang="en-GB" dirty="0">
                <a:solidFill>
                  <a:schemeClr val="accent2"/>
                </a:solidFill>
              </a:rPr>
              <a:t>orange</a:t>
            </a:r>
            <a:r>
              <a:rPr lang="en-GB" dirty="0"/>
              <a:t>, </a:t>
            </a:r>
            <a:r>
              <a:rPr lang="en-GB" dirty="0">
                <a:solidFill>
                  <a:srgbClr val="FFC000"/>
                </a:solidFill>
              </a:rPr>
              <a:t>yellow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blue</a:t>
            </a:r>
            <a:r>
              <a:rPr lang="en-GB" dirty="0"/>
              <a:t> or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GB" dirty="0"/>
              <a:t> books, please follow the links below to your Speed Sound lesson, red word focus lesson and hold a sentence activity for today. Each day you will need to click on the video’s shown in the screen shots below. Please remember that although the screen shot says /</a:t>
            </a:r>
            <a:r>
              <a:rPr lang="en-GB" dirty="0" err="1"/>
              <a:t>ee</a:t>
            </a:r>
            <a:r>
              <a:rPr lang="en-GB" dirty="0"/>
              <a:t>/, the sound will change each day but will be found in the same place. </a:t>
            </a:r>
            <a:r>
              <a:rPr lang="en-GB" dirty="0">
                <a:hlinkClick r:id="rId4"/>
              </a:rPr>
              <a:t>https://www.youtube.com/channel/UCo7fbLgY2oA_cFCIg9GdxtQ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025" y="4484753"/>
            <a:ext cx="4405395" cy="21886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5961" y="2332010"/>
            <a:ext cx="572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1: </a:t>
            </a:r>
            <a:r>
              <a:rPr lang="en-GB" dirty="0" smtClean="0"/>
              <a:t>Please watch ‘Set </a:t>
            </a:r>
            <a:r>
              <a:rPr lang="en-GB" b="1" dirty="0" smtClean="0"/>
              <a:t>3</a:t>
            </a:r>
            <a:r>
              <a:rPr lang="en-GB" dirty="0" smtClean="0"/>
              <a:t> Speed sound’ lesson.</a:t>
            </a:r>
          </a:p>
          <a:p>
            <a:endParaRPr lang="en-GB" dirty="0"/>
          </a:p>
          <a:p>
            <a:r>
              <a:rPr lang="en-GB" b="1" dirty="0" smtClean="0"/>
              <a:t>Video 2</a:t>
            </a:r>
            <a:r>
              <a:rPr lang="en-GB" dirty="0" smtClean="0"/>
              <a:t>: Please watch ‘Set </a:t>
            </a:r>
            <a:r>
              <a:rPr lang="en-GB" b="1" dirty="0" smtClean="0"/>
              <a:t>3</a:t>
            </a:r>
            <a:r>
              <a:rPr lang="en-GB" dirty="0" smtClean="0"/>
              <a:t> Spelling’ lesson.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158844" y="3838422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3: </a:t>
            </a:r>
            <a:r>
              <a:rPr lang="en-GB" dirty="0" smtClean="0"/>
              <a:t>Please watch ‘Red words </a:t>
            </a:r>
            <a:r>
              <a:rPr lang="en-GB" b="1" dirty="0" smtClean="0"/>
              <a:t>2</a:t>
            </a:r>
            <a:r>
              <a:rPr lang="en-GB" dirty="0" smtClean="0"/>
              <a:t>’  lesson only. </a:t>
            </a: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763729" y="5223829"/>
            <a:ext cx="277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4: </a:t>
            </a:r>
            <a:r>
              <a:rPr lang="en-GB" dirty="0" smtClean="0"/>
              <a:t>Please watch ‘Read and Hold a sentence </a:t>
            </a:r>
            <a:r>
              <a:rPr lang="en-GB" b="1" dirty="0" smtClean="0"/>
              <a:t>2</a:t>
            </a:r>
            <a:r>
              <a:rPr lang="en-GB" dirty="0" smtClean="0"/>
              <a:t>’ 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92757" y="2543674"/>
            <a:ext cx="3670973" cy="76614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02194" y="3022733"/>
            <a:ext cx="2123768" cy="59787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052916" y="4252146"/>
            <a:ext cx="2179672" cy="183582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03690" y="5685494"/>
            <a:ext cx="2831691" cy="36267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E5ACC59-1A55-4D78-94A2-EBDD2806D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450" y="1451076"/>
            <a:ext cx="2435449" cy="10899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80B1C1-3F52-4BB4-AB2C-4D66A8AAE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817" y="2629115"/>
            <a:ext cx="1046714" cy="7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365125"/>
            <a:ext cx="1104029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u="sng" dirty="0">
                <a:hlinkClick r:id="rId2"/>
              </a:rPr>
              <a:t>https://</a:t>
            </a:r>
            <a:r>
              <a:rPr lang="en-GB" sz="3100" u="sng" dirty="0" smtClean="0">
                <a:hlinkClick r:id="rId2"/>
              </a:rPr>
              <a:t>www.oxfordowl.co.uk/for-pupils/pupil-home?current_page=home</a:t>
            </a:r>
            <a:r>
              <a:rPr lang="en-GB" sz="3100" u="sng" dirty="0" smtClean="0"/>
              <a:t/>
            </a:r>
            <a:br>
              <a:rPr lang="en-GB" sz="3100" u="sng" dirty="0" smtClean="0"/>
            </a:br>
            <a:r>
              <a:rPr lang="en-GB" sz="2700" i="1" dirty="0">
                <a:solidFill>
                  <a:srgbClr val="FF0000"/>
                </a:solidFill>
              </a:rPr>
              <a:t>Username: starlings1     </a:t>
            </a:r>
            <a:r>
              <a:rPr lang="en-GB" sz="2700" i="1" dirty="0" smtClean="0">
                <a:solidFill>
                  <a:srgbClr val="FF0000"/>
                </a:solidFill>
              </a:rPr>
              <a:t>Password</a:t>
            </a:r>
            <a:r>
              <a:rPr lang="en-GB" sz="2700" i="1" dirty="0">
                <a:solidFill>
                  <a:srgbClr val="FF0000"/>
                </a:solidFill>
              </a:rPr>
              <a:t>: Home</a:t>
            </a:r>
            <a:r>
              <a:rPr lang="en-GB" sz="2200" dirty="0">
                <a:solidFill>
                  <a:srgbClr val="FF0000"/>
                </a:solidFill>
              </a:rPr>
              <a:t/>
            </a:r>
            <a:br>
              <a:rPr lang="en-GB" sz="2200" dirty="0">
                <a:solidFill>
                  <a:srgbClr val="FF0000"/>
                </a:solidFill>
              </a:rPr>
            </a:br>
            <a:endParaRPr lang="en-GB" sz="31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5" y="1548765"/>
            <a:ext cx="7544725" cy="370250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7460932" y="3400017"/>
            <a:ext cx="4334828" cy="303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44" y="5251269"/>
            <a:ext cx="3495675" cy="1390650"/>
          </a:xfrm>
          <a:prstGeom prst="rect">
            <a:avLst/>
          </a:prstGeom>
        </p:spPr>
      </p:pic>
      <p:sp>
        <p:nvSpPr>
          <p:cNvPr id="8" name="7-Point Star 7"/>
          <p:cNvSpPr/>
          <p:nvPr/>
        </p:nvSpPr>
        <p:spPr>
          <a:xfrm>
            <a:off x="8347083" y="1027906"/>
            <a:ext cx="2847703" cy="20116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686718" y="1529987"/>
            <a:ext cx="2168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Sounds the Same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6054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6394-236D-4096-8068-0762AFC3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" y="-814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u="sng" dirty="0"/>
              <a:t>Writing</a:t>
            </a:r>
            <a:r>
              <a:rPr lang="en-GB" u="sng" dirty="0"/>
              <a:t/>
            </a:r>
            <a:br>
              <a:rPr lang="en-GB" u="sng" dirty="0"/>
            </a:br>
            <a:endParaRPr lang="en-GB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7383" y="5865223"/>
            <a:ext cx="11482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Can I </a:t>
            </a:r>
            <a:r>
              <a:rPr lang="en-GB" sz="2800" dirty="0" smtClean="0"/>
              <a:t>write sentences about dragons using because/when?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608" y="1002030"/>
            <a:ext cx="7543800" cy="43053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2598" y="613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6394-236D-4096-8068-0762AFC3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" y="-814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u="sng" dirty="0"/>
              <a:t>Writing</a:t>
            </a:r>
            <a:r>
              <a:rPr lang="en-GB" u="sng" dirty="0"/>
              <a:t/>
            </a:r>
            <a:br>
              <a:rPr lang="en-GB" u="sng" dirty="0"/>
            </a:br>
            <a:endParaRPr lang="en-GB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590" y="1081011"/>
            <a:ext cx="830989" cy="10128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5868" y="557791"/>
            <a:ext cx="11482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Can I </a:t>
            </a:r>
            <a:r>
              <a:rPr lang="en-GB" sz="2800" dirty="0" smtClean="0"/>
              <a:t>write sentences about dragons using because/when?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42" y="1223254"/>
            <a:ext cx="5424352" cy="3095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6464" y="4160161"/>
            <a:ext cx="46057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00B050"/>
                </a:solidFill>
              </a:rPr>
              <a:t>b</a:t>
            </a:r>
            <a:r>
              <a:rPr lang="en-GB" sz="6600" dirty="0" smtClean="0">
                <a:solidFill>
                  <a:srgbClr val="00B050"/>
                </a:solidFill>
              </a:rPr>
              <a:t>ecause </a:t>
            </a:r>
            <a:r>
              <a:rPr lang="en-GB" sz="6600" dirty="0" smtClean="0"/>
              <a:t> </a:t>
            </a:r>
          </a:p>
          <a:p>
            <a:pPr algn="ctr"/>
            <a:r>
              <a:rPr lang="en-GB" sz="6600" dirty="0">
                <a:solidFill>
                  <a:srgbClr val="0070C0"/>
                </a:solidFill>
              </a:rPr>
              <a:t>w</a:t>
            </a:r>
            <a:r>
              <a:rPr lang="en-GB" sz="6600" dirty="0" smtClean="0">
                <a:solidFill>
                  <a:srgbClr val="0070C0"/>
                </a:solidFill>
              </a:rPr>
              <a:t>hen</a:t>
            </a:r>
            <a:r>
              <a:rPr lang="en-GB" sz="6600" dirty="0" smtClean="0"/>
              <a:t> </a:t>
            </a:r>
            <a:endParaRPr lang="en-GB" sz="6600" dirty="0"/>
          </a:p>
        </p:txBody>
      </p:sp>
      <p:sp>
        <p:nvSpPr>
          <p:cNvPr id="8" name="Rectangle 7"/>
          <p:cNvSpPr/>
          <p:nvPr/>
        </p:nvSpPr>
        <p:spPr>
          <a:xfrm>
            <a:off x="462642" y="6283819"/>
            <a:ext cx="9787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https://www.bbc.co.uk/bitesize/topics/zwwp8mn/articles/zqk37p3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931" y="3050415"/>
            <a:ext cx="4656710" cy="2830107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1746" y="1081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77" y="365125"/>
            <a:ext cx="11966223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u="sng" dirty="0"/>
              <a:t>Can I write sentences about dragons </a:t>
            </a:r>
            <a:r>
              <a:rPr lang="en-GB" sz="3600" u="sng" dirty="0" smtClean="0"/>
              <a:t>using because/when</a:t>
            </a:r>
            <a:r>
              <a:rPr lang="en-GB" sz="3600" u="sng" dirty="0"/>
              <a:t>?</a:t>
            </a:r>
            <a:br>
              <a:rPr lang="en-GB" sz="3600" u="sng" dirty="0"/>
            </a:br>
            <a:endParaRPr lang="en-GB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795" y="2136001"/>
            <a:ext cx="4856488" cy="4189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81" y="3340213"/>
            <a:ext cx="5424352" cy="3095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24" y="1216555"/>
            <a:ext cx="46057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00B050"/>
                </a:solidFill>
              </a:rPr>
              <a:t>b</a:t>
            </a:r>
            <a:r>
              <a:rPr lang="en-GB" sz="6600" dirty="0" smtClean="0">
                <a:solidFill>
                  <a:srgbClr val="00B050"/>
                </a:solidFill>
              </a:rPr>
              <a:t>ecause </a:t>
            </a:r>
            <a:r>
              <a:rPr lang="en-GB" sz="6600" dirty="0" smtClean="0"/>
              <a:t> </a:t>
            </a:r>
          </a:p>
          <a:p>
            <a:pPr algn="ctr"/>
            <a:r>
              <a:rPr lang="en-GB" sz="6600" dirty="0">
                <a:solidFill>
                  <a:srgbClr val="0070C0"/>
                </a:solidFill>
              </a:rPr>
              <a:t>w</a:t>
            </a:r>
            <a:r>
              <a:rPr lang="en-GB" sz="6600" dirty="0" smtClean="0">
                <a:solidFill>
                  <a:srgbClr val="0070C0"/>
                </a:solidFill>
              </a:rPr>
              <a:t>hen</a:t>
            </a:r>
            <a:r>
              <a:rPr lang="en-GB" sz="6600" dirty="0" smtClean="0"/>
              <a:t> </a:t>
            </a:r>
            <a:endParaRPr lang="en-GB" sz="66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64321" y="1385888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332" y="1288896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77" y="365125"/>
            <a:ext cx="11966223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u="sng" dirty="0"/>
              <a:t>Can I write sentences about dragons </a:t>
            </a:r>
            <a:r>
              <a:rPr lang="en-GB" sz="3600" u="sng" dirty="0" smtClean="0"/>
              <a:t>using because/when</a:t>
            </a:r>
            <a:r>
              <a:rPr lang="en-GB" sz="3600" u="sng" dirty="0"/>
              <a:t>?</a:t>
            </a:r>
            <a:br>
              <a:rPr lang="en-GB" sz="3600" u="sng" dirty="0"/>
            </a:br>
            <a:endParaRPr lang="en-GB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261" y="1027906"/>
            <a:ext cx="4856488" cy="418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24" y="1216555"/>
            <a:ext cx="46057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B050"/>
                </a:solidFill>
              </a:rPr>
              <a:t>b</a:t>
            </a:r>
            <a:r>
              <a:rPr lang="en-GB" sz="5400" dirty="0" smtClean="0">
                <a:solidFill>
                  <a:srgbClr val="00B050"/>
                </a:solidFill>
              </a:rPr>
              <a:t>ecause </a:t>
            </a:r>
            <a:r>
              <a:rPr lang="en-GB" sz="5400" dirty="0" smtClean="0"/>
              <a:t> </a:t>
            </a:r>
          </a:p>
          <a:p>
            <a:pPr algn="ctr"/>
            <a:r>
              <a:rPr lang="en-GB" sz="5400" dirty="0">
                <a:solidFill>
                  <a:srgbClr val="0070C0"/>
                </a:solidFill>
              </a:rPr>
              <a:t>w</a:t>
            </a:r>
            <a:r>
              <a:rPr lang="en-GB" sz="5400" dirty="0" smtClean="0">
                <a:solidFill>
                  <a:srgbClr val="0070C0"/>
                </a:solidFill>
              </a:rPr>
              <a:t>hen</a:t>
            </a:r>
            <a:r>
              <a:rPr lang="en-GB" sz="5400" dirty="0" smtClean="0"/>
              <a:t> </a:t>
            </a:r>
            <a:endParaRPr lang="en-GB" sz="5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332" y="1288896"/>
            <a:ext cx="830989" cy="1012897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0898CBAF-A1FD-4C73-A3C6-73D7878C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58921" y="3032639"/>
            <a:ext cx="5105400" cy="1724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378" y="4978400"/>
            <a:ext cx="11209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Dragons are dangerous </a:t>
            </a:r>
            <a:r>
              <a:rPr lang="en-GB" sz="3200" b="1" dirty="0" smtClean="0">
                <a:solidFill>
                  <a:srgbClr val="00B050"/>
                </a:solidFill>
              </a:rPr>
              <a:t>because</a:t>
            </a:r>
            <a:r>
              <a:rPr lang="en-GB" sz="3200" dirty="0" smtClean="0"/>
              <a:t> they breathe fire. </a:t>
            </a:r>
          </a:p>
          <a:p>
            <a:r>
              <a:rPr lang="en-GB" sz="3200" b="1" dirty="0" smtClean="0">
                <a:solidFill>
                  <a:srgbClr val="0070C0"/>
                </a:solidFill>
              </a:rPr>
              <a:t>When</a:t>
            </a:r>
            <a:r>
              <a:rPr lang="en-GB" sz="3200" dirty="0" smtClean="0"/>
              <a:t> a dragon is hungry it will eat anything.</a:t>
            </a:r>
          </a:p>
          <a:p>
            <a:r>
              <a:rPr lang="en-GB" sz="3200" dirty="0" smtClean="0"/>
              <a:t>Don’t go near a terrifying dragon </a:t>
            </a:r>
            <a:r>
              <a:rPr lang="en-GB" sz="3200" b="1" dirty="0" smtClean="0">
                <a:solidFill>
                  <a:srgbClr val="00B050"/>
                </a:solidFill>
              </a:rPr>
              <a:t>when</a:t>
            </a:r>
            <a:r>
              <a:rPr lang="en-GB" sz="3200" dirty="0" smtClean="0"/>
              <a:t> it is hungry. </a:t>
            </a:r>
            <a:endParaRPr lang="en-GB" sz="3200" dirty="0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40210" y="1458229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1532" y="5340077"/>
            <a:ext cx="1905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6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5EE7A-F61E-4698-915A-B1751E3EC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Can you re-read what you have written to check that it makes sense?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9F8B0B-D46C-4010-ACB9-48BD17957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952625"/>
            <a:ext cx="1590675" cy="1476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17D1C-8369-4053-8586-74CA6433E6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39"/>
          <a:stretch/>
        </p:blipFill>
        <p:spPr>
          <a:xfrm>
            <a:off x="7495900" y="1752876"/>
            <a:ext cx="1804160" cy="2100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621" y="5065980"/>
            <a:ext cx="830989" cy="1012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9700" y="4334859"/>
            <a:ext cx="2571750" cy="12096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97980" y="4672381"/>
            <a:ext cx="198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Joined handwriting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41611" y="4272272"/>
            <a:ext cx="3174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b</a:t>
            </a:r>
            <a:r>
              <a:rPr lang="en-GB" sz="3200" dirty="0" smtClean="0"/>
              <a:t>ecause/when</a:t>
            </a:r>
            <a:endParaRPr lang="en-GB" sz="3200" dirty="0"/>
          </a:p>
        </p:txBody>
      </p:sp>
      <p:sp>
        <p:nvSpPr>
          <p:cNvPr id="3" name="Oval 2"/>
          <p:cNvSpPr/>
          <p:nvPr/>
        </p:nvSpPr>
        <p:spPr>
          <a:xfrm>
            <a:off x="4538133" y="3217332"/>
            <a:ext cx="519289" cy="519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83610" y="5239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0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445</Words>
  <Application>Microsoft Office PowerPoint</Application>
  <PresentationFormat>Widescreen</PresentationFormat>
  <Paragraphs>62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English</vt:lpstr>
      <vt:lpstr>Read Write Inc</vt:lpstr>
      <vt:lpstr>PowerPoint Presentation</vt:lpstr>
      <vt:lpstr>https://www.oxfordowl.co.uk/for-pupils/pupil-home?current_page=home Username: starlings1     Password: Home </vt:lpstr>
      <vt:lpstr>Writing </vt:lpstr>
      <vt:lpstr>Writing </vt:lpstr>
      <vt:lpstr>Can I write sentences about dragons using because/when? </vt:lpstr>
      <vt:lpstr>Can I write sentences about dragons using because/when? </vt:lpstr>
      <vt:lpstr>Can you re-read what you have written to check that it makes sense? </vt:lpstr>
      <vt:lpstr>PowerPoint Presentation</vt:lpstr>
      <vt:lpstr>Spellings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</dc:title>
  <dc:creator>Miss Gillam</dc:creator>
  <cp:lastModifiedBy>Nicola Gillam</cp:lastModifiedBy>
  <cp:revision>129</cp:revision>
  <cp:lastPrinted>2021-01-07T16:38:03Z</cp:lastPrinted>
  <dcterms:created xsi:type="dcterms:W3CDTF">2021-01-05T11:14:17Z</dcterms:created>
  <dcterms:modified xsi:type="dcterms:W3CDTF">2021-01-18T13:52:55Z</dcterms:modified>
</cp:coreProperties>
</file>