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77" r:id="rId5"/>
    <p:sldMasterId id="2147483679" r:id="rId6"/>
    <p:sldMasterId id="2147483681" r:id="rId7"/>
    <p:sldMasterId id="2147483683" r:id="rId8"/>
    <p:sldMasterId id="2147483685" r:id="rId9"/>
    <p:sldMasterId id="2147483688" r:id="rId10"/>
    <p:sldMasterId id="2147483671" r:id="rId11"/>
  </p:sldMasterIdLst>
  <p:notesMasterIdLst>
    <p:notesMasterId r:id="rId28"/>
  </p:notesMasterIdLst>
  <p:sldIdLst>
    <p:sldId id="447" r:id="rId12"/>
    <p:sldId id="449" r:id="rId13"/>
    <p:sldId id="450" r:id="rId14"/>
    <p:sldId id="454" r:id="rId15"/>
    <p:sldId id="456" r:id="rId16"/>
    <p:sldId id="463" r:id="rId17"/>
    <p:sldId id="452" r:id="rId18"/>
    <p:sldId id="464" r:id="rId19"/>
    <p:sldId id="457" r:id="rId20"/>
    <p:sldId id="467" r:id="rId21"/>
    <p:sldId id="468" r:id="rId22"/>
    <p:sldId id="461" r:id="rId23"/>
    <p:sldId id="465" r:id="rId24"/>
    <p:sldId id="466" r:id="rId25"/>
    <p:sldId id="451" r:id="rId26"/>
    <p:sldId id="46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1995" userDrawn="1">
          <p15:clr>
            <a:srgbClr val="A4A3A4"/>
          </p15:clr>
        </p15:guide>
        <p15:guide id="3" pos="5103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470"/>
    <a:srgbClr val="2F94D1"/>
    <a:srgbClr val="804438"/>
    <a:srgbClr val="3B211D"/>
    <a:srgbClr val="693019"/>
    <a:srgbClr val="9C7762"/>
    <a:srgbClr val="755847"/>
    <a:srgbClr val="EEEFEF"/>
    <a:srgbClr val="F6F6F6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23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1368" y="138"/>
      </p:cViewPr>
      <p:guideLst>
        <p:guide orient="horz" pos="1298"/>
        <p:guide pos="1995"/>
        <p:guide pos="5103"/>
        <p:guide orient="horz" pos="34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ED73BE5E-6186-407C-BBE3-3C4F2008E54F}"/>
    <pc:docChg chg="undo custSel modSld">
      <pc:chgData name="James Clegg" userId="c6df1435-7a36-4b38-be4d-16e68e91152f" providerId="ADAL" clId="{ED73BE5E-6186-407C-BBE3-3C4F2008E54F}" dt="2020-10-21T19:20:06.226" v="26" actId="478"/>
      <pc:docMkLst>
        <pc:docMk/>
      </pc:docMkLst>
      <pc:sldChg chg="delSp delAnim">
        <pc:chgData name="James Clegg" userId="c6df1435-7a36-4b38-be4d-16e68e91152f" providerId="ADAL" clId="{ED73BE5E-6186-407C-BBE3-3C4F2008E54F}" dt="2020-10-21T19:20:06.226" v="26" actId="478"/>
        <pc:sldMkLst>
          <pc:docMk/>
          <pc:sldMk cId="1640220945" sldId="297"/>
        </pc:sldMkLst>
        <pc:picChg chg="del">
          <ac:chgData name="James Clegg" userId="c6df1435-7a36-4b38-be4d-16e68e91152f" providerId="ADAL" clId="{ED73BE5E-6186-407C-BBE3-3C4F2008E54F}" dt="2020-10-21T19:20:06.226" v="26" actId="478"/>
          <ac:picMkLst>
            <pc:docMk/>
            <pc:sldMk cId="1640220945" sldId="297"/>
            <ac:picMk id="2" creationId="{00000000-0000-0000-0000-000000000000}"/>
          </ac:picMkLst>
        </pc:picChg>
      </pc:sldChg>
      <pc:sldChg chg="modSp">
        <pc:chgData name="James Clegg" userId="c6df1435-7a36-4b38-be4d-16e68e91152f" providerId="ADAL" clId="{ED73BE5E-6186-407C-BBE3-3C4F2008E54F}" dt="2020-10-21T19:19:29.025" v="25" actId="1037"/>
        <pc:sldMkLst>
          <pc:docMk/>
          <pc:sldMk cId="2628375658" sldId="420"/>
        </pc:sldMkLst>
        <pc:spChg chg="mod">
          <ac:chgData name="James Clegg" userId="c6df1435-7a36-4b38-be4d-16e68e91152f" providerId="ADAL" clId="{ED73BE5E-6186-407C-BBE3-3C4F2008E54F}" dt="2020-10-21T19:19:01.684" v="15" actId="1076"/>
          <ac:spMkLst>
            <pc:docMk/>
            <pc:sldMk cId="2628375658" sldId="420"/>
            <ac:spMk id="2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09.445" v="17" actId="20577"/>
          <ac:spMkLst>
            <pc:docMk/>
            <pc:sldMk cId="2628375658" sldId="420"/>
            <ac:spMk id="16" creationId="{B44E6B0A-5D66-794E-AC76-3F54A01194FD}"/>
          </ac:spMkLst>
        </pc:spChg>
        <pc:spChg chg="mod">
          <ac:chgData name="James Clegg" userId="c6df1435-7a36-4b38-be4d-16e68e91152f" providerId="ADAL" clId="{ED73BE5E-6186-407C-BBE3-3C4F2008E54F}" dt="2020-10-21T19:19:29.025" v="25" actId="1037"/>
          <ac:spMkLst>
            <pc:docMk/>
            <pc:sldMk cId="2628375658" sldId="420"/>
            <ac:spMk id="20" creationId="{00000000-0000-0000-0000-000000000000}"/>
          </ac:spMkLst>
        </pc:spChg>
        <pc:spChg chg="mod">
          <ac:chgData name="James Clegg" userId="c6df1435-7a36-4b38-be4d-16e68e91152f" providerId="ADAL" clId="{ED73BE5E-6186-407C-BBE3-3C4F2008E54F}" dt="2020-10-21T19:19:24.698" v="19" actId="1076"/>
          <ac:spMkLst>
            <pc:docMk/>
            <pc:sldMk cId="2628375658" sldId="420"/>
            <ac:spMk id="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18/01/2021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02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8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18/01/2021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1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18/01/2021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19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2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13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31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9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B1CD55F-F59D-4C4C-B1D3-CF371F7843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6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1" y="1201783"/>
            <a:ext cx="769402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u="sng" dirty="0" smtClean="0"/>
              <a:t>Maths</a:t>
            </a:r>
          </a:p>
          <a:p>
            <a:pPr algn="ctr"/>
            <a:endParaRPr lang="en-GB" sz="4400" u="sng" dirty="0"/>
          </a:p>
          <a:p>
            <a:pPr algn="ctr"/>
            <a:r>
              <a:rPr lang="en-GB" sz="3200" dirty="0" smtClean="0"/>
              <a:t>Year Two Swallows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 smtClean="0"/>
              <a:t>Tuesday</a:t>
            </a:r>
            <a:r>
              <a:rPr lang="en-GB" sz="3200" dirty="0" smtClean="0"/>
              <a:t> 19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</a:t>
            </a:r>
            <a:r>
              <a:rPr lang="en-GB" sz="3200" dirty="0" smtClean="0"/>
              <a:t>January 2021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84" y="4689701"/>
            <a:ext cx="1533525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00054"/>
            <a:ext cx="1838325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134" y="4689701"/>
            <a:ext cx="1447800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709" y="4689701"/>
            <a:ext cx="1876425" cy="117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656" y="4938167"/>
            <a:ext cx="1571625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7667" y="2539017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72" y="177268"/>
            <a:ext cx="1323975" cy="12287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08656" y="2661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6" y="610416"/>
            <a:ext cx="4485458" cy="4870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649" y="3901304"/>
            <a:ext cx="4460014" cy="275138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120396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494" y="800663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8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92238" cy="3977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166" y="3704650"/>
            <a:ext cx="4262301" cy="280636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2652" y="1547525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663" y="1345877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99" y="2106013"/>
            <a:ext cx="4095750" cy="3829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573" y="2695575"/>
            <a:ext cx="4086225" cy="14668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1143" y="1496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69" y="1644652"/>
            <a:ext cx="3810000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993" y="2509310"/>
            <a:ext cx="4095750" cy="241716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1143" y="1339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154" y="1294765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949" y="1644652"/>
            <a:ext cx="3733800" cy="51625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1143" y="1443073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8" y="842115"/>
            <a:ext cx="5703912" cy="167391"/>
          </a:xfrm>
        </p:spPr>
        <p:txBody>
          <a:bodyPr/>
          <a:lstStyle/>
          <a:p>
            <a:r>
              <a:rPr lang="en-GB" dirty="0" smtClean="0"/>
              <a:t>Optional Challenge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051" y="277039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54" y="6010275"/>
            <a:ext cx="589597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2" y="2028825"/>
            <a:ext cx="8715375" cy="28003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9040" y="478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59" y="842115"/>
            <a:ext cx="7825847" cy="281291"/>
          </a:xfrm>
        </p:spPr>
        <p:txBody>
          <a:bodyPr/>
          <a:lstStyle/>
          <a:p>
            <a:r>
              <a:rPr lang="en-GB" u="sng" dirty="0" smtClean="0"/>
              <a:t>Optional Challenge - Answers</a:t>
            </a:r>
            <a:br>
              <a:rPr lang="en-GB" u="sng" dirty="0" smtClean="0"/>
            </a:br>
            <a:r>
              <a:rPr lang="en-GB" u="sng" dirty="0" smtClean="0"/>
              <a:t/>
            </a:r>
            <a:br>
              <a:rPr lang="en-GB" u="sng" dirty="0" smtClean="0"/>
            </a:br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73214" y="864587"/>
            <a:ext cx="312896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True or False?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898" y="1218530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23" y="1947183"/>
            <a:ext cx="6734175" cy="44005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1200" y="1337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677810"/>
              </p:ext>
            </p:extLst>
          </p:nvPr>
        </p:nvGraphicFramePr>
        <p:xfrm>
          <a:off x="1812235" y="2090363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42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36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83 –52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20 </a:t>
                      </a:r>
                      <a:r>
                        <a:rPr lang="en-GB" sz="2400" dirty="0"/>
                        <a:t>÷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841" y="5674434"/>
            <a:ext cx="623242" cy="759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669" y="720269"/>
            <a:ext cx="577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4 A Day</a:t>
            </a:r>
            <a:endParaRPr lang="en-GB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18" y="2225242"/>
            <a:ext cx="800165" cy="949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577" y="2225241"/>
            <a:ext cx="800165" cy="949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35" t="-3614" r="49423" b="3614"/>
          <a:stretch/>
        </p:blipFill>
        <p:spPr>
          <a:xfrm>
            <a:off x="3777547" y="3467867"/>
            <a:ext cx="428693" cy="7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891" y="3487469"/>
            <a:ext cx="967536" cy="7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20" y="4240634"/>
            <a:ext cx="1990725" cy="240982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5083" y="5648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2360-8825-462F-8459-78709E40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34194" y="600891"/>
            <a:ext cx="344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Answers </a:t>
            </a:r>
            <a:endParaRPr lang="en-GB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93" y="5123402"/>
            <a:ext cx="623242" cy="75967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25535A-C4D7-40AD-A938-12127D276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407428"/>
              </p:ext>
            </p:extLst>
          </p:nvPr>
        </p:nvGraphicFramePr>
        <p:xfrm>
          <a:off x="1500614" y="2125266"/>
          <a:ext cx="6096000" cy="2331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015851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63614262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endParaRPr lang="en-GB" sz="2400" dirty="0" smtClean="0"/>
                    </a:p>
                    <a:p>
                      <a:r>
                        <a:rPr lang="en-GB" sz="2400" dirty="0" smtClean="0"/>
                        <a:t>42 </a:t>
                      </a:r>
                      <a:r>
                        <a:rPr lang="en-GB" sz="2400" dirty="0"/>
                        <a:t>+ </a:t>
                      </a:r>
                      <a:r>
                        <a:rPr lang="en-GB" sz="2400" dirty="0" smtClean="0"/>
                        <a:t>36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baseline="0" dirty="0" smtClean="0"/>
                        <a:t>  </a:t>
                      </a:r>
                      <a:r>
                        <a:rPr lang="en-GB" sz="2400" baseline="0" dirty="0" smtClean="0">
                          <a:solidFill>
                            <a:srgbClr val="FF0000"/>
                          </a:solidFill>
                        </a:rPr>
                        <a:t>78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83 –52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6648757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x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  <a:p>
                      <a:r>
                        <a:rPr lang="en-GB" sz="2400" dirty="0" smtClean="0"/>
                        <a:t>20 </a:t>
                      </a:r>
                      <a:r>
                        <a:rPr lang="en-GB" sz="2400" dirty="0"/>
                        <a:t>÷ </a:t>
                      </a:r>
                      <a:r>
                        <a:rPr lang="en-GB" sz="2400" dirty="0" smtClean="0"/>
                        <a:t>5 </a:t>
                      </a:r>
                      <a:r>
                        <a:rPr lang="en-GB" sz="2400" dirty="0"/>
                        <a:t>= 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GB" sz="2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97194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20" y="4240634"/>
            <a:ext cx="1990725" cy="2409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860" y="4240633"/>
            <a:ext cx="1990725" cy="2409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137" y="4833257"/>
            <a:ext cx="1476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4                2</a:t>
            </a:r>
          </a:p>
          <a:p>
            <a:endParaRPr lang="en-GB" dirty="0"/>
          </a:p>
          <a:p>
            <a:r>
              <a:rPr lang="en-GB" dirty="0" smtClean="0"/>
              <a:t>   3                6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7            8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66651" y="2730137"/>
            <a:ext cx="533963" cy="16067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26879" y="2882537"/>
            <a:ext cx="1828401" cy="14543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51170" y="4833257"/>
            <a:ext cx="1476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8                </a:t>
            </a:r>
            <a:r>
              <a:rPr lang="en-GB" dirty="0"/>
              <a:t>3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  5                </a:t>
            </a:r>
            <a:r>
              <a:rPr lang="en-GB" dirty="0"/>
              <a:t>2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dirty="0"/>
              <a:t>3</a:t>
            </a:r>
            <a:r>
              <a:rPr lang="en-GB" dirty="0" smtClean="0"/>
              <a:t>            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562" y="3380015"/>
            <a:ext cx="933450" cy="1028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607" y="3336744"/>
            <a:ext cx="771525" cy="1000125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2745" y="5198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`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Knkkkkkkkkkkkkkk</a:t>
            </a:r>
            <a:r>
              <a:rPr lang="en-GB" dirty="0" smtClean="0">
                <a:solidFill>
                  <a:schemeClr val="bg1"/>
                </a:solidFill>
              </a:rPr>
              <a:t>         </a:t>
            </a:r>
            <a:r>
              <a:rPr lang="en-GB" dirty="0" err="1" smtClean="0">
                <a:solidFill>
                  <a:schemeClr val="bg1"/>
                </a:solidFill>
              </a:rPr>
              <a:t>kk</a:t>
            </a:r>
            <a:r>
              <a:rPr lang="en-GB" u="sng" dirty="0" err="1" smtClean="0"/>
              <a:t>Video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35130" y="6205021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https://vimeo.com/470140979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72" y="5845103"/>
            <a:ext cx="830989" cy="1012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18" y="296633"/>
            <a:ext cx="8451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Can I </a:t>
            </a:r>
            <a:r>
              <a:rPr lang="en-GB" sz="3200" dirty="0" smtClean="0"/>
              <a:t>recognise coins and notes? 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983" y="2712336"/>
            <a:ext cx="4060779" cy="3018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71" y="901985"/>
            <a:ext cx="4962525" cy="264795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2661" y="6040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70709" y="496389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Your Turn</a:t>
            </a:r>
            <a:endParaRPr lang="en-GB" sz="36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709" y="5693159"/>
            <a:ext cx="830989" cy="101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19" y="1142719"/>
            <a:ext cx="3667092" cy="5457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1109488"/>
            <a:ext cx="3984172" cy="4583671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7508" y="5894807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1395" y="0"/>
            <a:ext cx="5445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Note: There are 2 worksheets to complete today. The style of question is repetitive so I don’t think this will take any longer than our usual worksheet. If it is too much, have a break and come back to it later.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70709" y="496389"/>
            <a:ext cx="359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smtClean="0"/>
              <a:t>Your Turn</a:t>
            </a:r>
            <a:endParaRPr lang="en-GB" sz="36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709" y="5693159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3" y="1271859"/>
            <a:ext cx="3861066" cy="4619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994" y="1271859"/>
            <a:ext cx="4243432" cy="44213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1762" y="5891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462" y="377164"/>
            <a:ext cx="830989" cy="1012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31" y="1801213"/>
            <a:ext cx="3559429" cy="496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940" y="2027789"/>
            <a:ext cx="3685711" cy="473877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7451" y="565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2411" y="875211"/>
            <a:ext cx="3135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462" y="377164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1" y="1824037"/>
            <a:ext cx="3667942" cy="4754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124" y="2087608"/>
            <a:ext cx="4357325" cy="461363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5612" y="650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6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392893" y="545067"/>
            <a:ext cx="2167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/>
              <a:t>Your Turn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274" y="228628"/>
            <a:ext cx="830989" cy="101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2953"/>
            <a:ext cx="5591086" cy="5239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950" y="5276850"/>
            <a:ext cx="3829050" cy="158115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5878" y="430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DC92D10A6294EB2D3BAE7684BF2FC" ma:contentTypeVersion="9" ma:contentTypeDescription="Create a new document." ma:contentTypeScope="" ma:versionID="b2c766a94e95002ac4288712d4fa69c8">
  <xsd:schema xmlns:xsd="http://www.w3.org/2001/XMLSchema" xmlns:xs="http://www.w3.org/2001/XMLSchema" xmlns:p="http://schemas.microsoft.com/office/2006/metadata/properties" xmlns:ns3="522d4c35-b548-4432-90ae-af4376e1c4b4" targetNamespace="http://schemas.microsoft.com/office/2006/metadata/properties" ma:root="true" ma:fieldsID="7178f4fb24cd49e559b70803ab372ab1" ns3:_="">
    <xsd:import namespace="522d4c35-b548-4432-90ae-af4376e1c4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d4c35-b548-4432-90ae-af4376e1c4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CFAA56-25FA-41E2-994C-90645794C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d4c35-b548-4432-90ae-af4376e1c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727757-3061-47D3-99FD-9493F136DC4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522d4c35-b548-4432-90ae-af4376e1c4b4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9954</TotalTime>
  <Words>150</Words>
  <Application>Microsoft Office PowerPoint</Application>
  <PresentationFormat>On-screen Show (4:3)</PresentationFormat>
  <Paragraphs>52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1_Your turn activity lesson</vt:lpstr>
      <vt:lpstr>Your turn activity lesson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Challenge  </vt:lpstr>
      <vt:lpstr>Optional Challenge - Answers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Nicola Gillam</cp:lastModifiedBy>
  <cp:revision>532</cp:revision>
  <dcterms:created xsi:type="dcterms:W3CDTF">2019-07-05T11:02:13Z</dcterms:created>
  <dcterms:modified xsi:type="dcterms:W3CDTF">2021-01-18T11:16:20Z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0x010100810DC92D10A6294EB2D3BAE7684BF2FC</vt:lpwstr>
  </property>
</Properties>
</file>