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9143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001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2506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4381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1616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3146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6079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7470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2163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827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671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A78A9-49E3-461B-BCEA-85F97D4B6E49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9958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2310" y="239077"/>
            <a:ext cx="3356292" cy="19251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945" y="338454"/>
            <a:ext cx="2193310" cy="27197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022" y="4284362"/>
            <a:ext cx="2293938" cy="17423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93944" y="3240327"/>
            <a:ext cx="2380456" cy="27864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73531" y="543877"/>
            <a:ext cx="58187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/>
              <a:t>Story Time </a:t>
            </a:r>
          </a:p>
          <a:p>
            <a:r>
              <a:rPr lang="en-GB" sz="4800" dirty="0" smtClean="0"/>
              <a:t>The BFG by Roald Dahl</a:t>
            </a:r>
            <a:endParaRPr lang="en-GB" sz="4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17436" y="2893912"/>
            <a:ext cx="3089913" cy="2043848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19602" y="5474453"/>
            <a:ext cx="1040329" cy="104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15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7</Words>
  <Application>Microsoft Office PowerPoint</Application>
  <PresentationFormat>Widescreen</PresentationFormat>
  <Paragraphs>2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home</dc:creator>
  <cp:lastModifiedBy>Mrs Rice</cp:lastModifiedBy>
  <cp:revision>6</cp:revision>
  <dcterms:created xsi:type="dcterms:W3CDTF">2021-01-06T23:07:45Z</dcterms:created>
  <dcterms:modified xsi:type="dcterms:W3CDTF">2021-01-18T12:45:21Z</dcterms:modified>
</cp:coreProperties>
</file>