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8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76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35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3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7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87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03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0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3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8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2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46A59-4685-4744-9CDC-13F5ED678B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9AB74-B2EC-4F5A-B878-512BEB4BB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vimeo.com/46496603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702" y="99460"/>
            <a:ext cx="9144000" cy="1008947"/>
          </a:xfrm>
        </p:spPr>
        <p:txBody>
          <a:bodyPr>
            <a:normAutofit/>
          </a:bodyPr>
          <a:lstStyle/>
          <a:p>
            <a:r>
              <a:rPr lang="en-GB" sz="3600" b="1" u="sng" dirty="0" smtClean="0">
                <a:solidFill>
                  <a:srgbClr val="0070C0"/>
                </a:solidFill>
              </a:rPr>
              <a:t>Tuesday 18</a:t>
            </a:r>
            <a:r>
              <a:rPr lang="en-GB" sz="3600" b="1" u="sng" baseline="30000" dirty="0" smtClean="0">
                <a:solidFill>
                  <a:srgbClr val="0070C0"/>
                </a:solidFill>
              </a:rPr>
              <a:t>th</a:t>
            </a:r>
            <a:r>
              <a:rPr lang="en-GB" sz="3600" b="1" u="sng" dirty="0" smtClean="0">
                <a:solidFill>
                  <a:srgbClr val="0070C0"/>
                </a:solidFill>
              </a:rPr>
              <a:t> </a:t>
            </a:r>
            <a:r>
              <a:rPr lang="en-GB" sz="3600" b="1" u="sng" dirty="0" smtClean="0">
                <a:solidFill>
                  <a:srgbClr val="0070C0"/>
                </a:solidFill>
              </a:rPr>
              <a:t>January 2021</a:t>
            </a:r>
            <a:endParaRPr lang="en-GB" sz="3600" b="1" u="sng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6333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hlinkClick r:id="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3473" y="4162696"/>
            <a:ext cx="10624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Today, w</a:t>
            </a:r>
            <a:r>
              <a:rPr lang="en-GB" sz="2400" dirty="0" smtClean="0"/>
              <a:t>e </a:t>
            </a:r>
            <a:r>
              <a:rPr lang="en-GB" sz="2400" dirty="0" smtClean="0"/>
              <a:t>are going to </a:t>
            </a:r>
            <a:r>
              <a:rPr lang="en-GB" sz="2400" dirty="0" smtClean="0"/>
              <a:t>be adding and subtracting 2 and 3 digit numbers using the column method.</a:t>
            </a:r>
            <a:endParaRPr lang="en-GB" sz="2400" dirty="0" smtClean="0"/>
          </a:p>
          <a:p>
            <a:pPr algn="ctr"/>
            <a:r>
              <a:rPr lang="en-GB" sz="2400" dirty="0" smtClean="0"/>
              <a:t> Please click on the link below to watch today’s video</a:t>
            </a:r>
            <a:r>
              <a:rPr lang="en-GB" sz="2400" dirty="0" smtClean="0"/>
              <a:t>.</a:t>
            </a:r>
          </a:p>
          <a:p>
            <a:pPr algn="ctr"/>
            <a:r>
              <a:rPr lang="en-GB" sz="2400" dirty="0" smtClean="0">
                <a:hlinkClick r:id="rId4"/>
              </a:rPr>
              <a:t>https://vimeo.com/464966035</a:t>
            </a:r>
            <a:endParaRPr lang="en-GB" sz="24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49" y="331489"/>
            <a:ext cx="2233612" cy="1830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14" y="4686725"/>
            <a:ext cx="1847443" cy="1839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191" y="1249112"/>
            <a:ext cx="3797617" cy="259882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3702" y="1694530"/>
            <a:ext cx="1393372" cy="13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" y="183967"/>
            <a:ext cx="6311265" cy="5017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374" y="776576"/>
            <a:ext cx="2866346" cy="28537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2907" y="4577897"/>
            <a:ext cx="1968773" cy="19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45" y="579255"/>
            <a:ext cx="6749110" cy="3174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332" y="3490083"/>
            <a:ext cx="7116562" cy="2953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926" y="616763"/>
            <a:ext cx="1890875" cy="154956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5616" y="4273096"/>
            <a:ext cx="1655264" cy="16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Use the column method to solve these calculations: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32564" y="1930150"/>
            <a:ext cx="2284038" cy="2319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806" y="1930150"/>
            <a:ext cx="54080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800" dirty="0" smtClean="0"/>
              <a:t>69 + 220 =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800" dirty="0" smtClean="0"/>
              <a:t>314 + 42 + 23 =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6" name="Explosion 2 5"/>
          <p:cNvSpPr/>
          <p:nvPr/>
        </p:nvSpPr>
        <p:spPr>
          <a:xfrm rot="345783">
            <a:off x="830720" y="3329025"/>
            <a:ext cx="8132382" cy="3272632"/>
          </a:xfrm>
          <a:prstGeom prst="irregularSeal2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67903" y="4249783"/>
            <a:ext cx="4197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Remember you must line your digits up correctly in their columns as if they move, their value will change.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5703" y="1419497"/>
            <a:ext cx="2200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               T            O</a:t>
            </a:r>
            <a:endParaRPr lang="en-GB" sz="2000" b="1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1296" y="2185889"/>
            <a:ext cx="1045664" cy="10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A little word problem for you: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5516" y="1484936"/>
            <a:ext cx="6294769" cy="262103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992983" y="2255519"/>
            <a:ext cx="4685211" cy="3466011"/>
          </a:xfrm>
          <a:prstGeom prst="wedgeEllipseCallou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768046" y="2795451"/>
            <a:ext cx="3448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 wonder if this is an addition or a subtraction calculation?</a:t>
            </a:r>
          </a:p>
          <a:p>
            <a:r>
              <a:rPr lang="en-GB" sz="2400" dirty="0" smtClean="0"/>
              <a:t>If I start with 255cm and one piece is 34cm, how long is the other piece…? 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2183" y="4807684"/>
            <a:ext cx="6470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</a:rPr>
              <a:t>Use the column method to solve. </a:t>
            </a:r>
          </a:p>
          <a:p>
            <a:r>
              <a:rPr lang="en-GB" sz="2400" dirty="0" smtClean="0">
                <a:solidFill>
                  <a:srgbClr val="7030A0"/>
                </a:solidFill>
              </a:rPr>
              <a:t>Remember to position your digits up correctly.</a:t>
            </a:r>
          </a:p>
          <a:p>
            <a:r>
              <a:rPr lang="en-GB" sz="2400" dirty="0" smtClean="0">
                <a:solidFill>
                  <a:srgbClr val="7030A0"/>
                </a:solidFill>
              </a:rPr>
              <a:t>Think carefully about how you will position the number 34.  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394" y="740681"/>
            <a:ext cx="1028246" cy="10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Challenge Time</a:t>
            </a:r>
            <a:endParaRPr lang="en-GB" b="1" u="sng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9938" y="1351166"/>
            <a:ext cx="7710480" cy="4109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188" y="626382"/>
            <a:ext cx="2233612" cy="183043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7536" y="3872502"/>
            <a:ext cx="1489801" cy="14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Time to check your work.</a:t>
            </a:r>
            <a:endParaRPr lang="en-GB" b="1" u="sng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705" y="1594054"/>
            <a:ext cx="2516505" cy="2505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5" y="4776283"/>
            <a:ext cx="2164687" cy="701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85" y="1690688"/>
            <a:ext cx="6103892" cy="41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47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154</Words>
  <Application>Microsoft Office PowerPoint</Application>
  <PresentationFormat>Widescreen</PresentationFormat>
  <Paragraphs>22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Tuesday 18th January 2021</vt:lpstr>
      <vt:lpstr>PowerPoint Presentation</vt:lpstr>
      <vt:lpstr>PowerPoint Presentation</vt:lpstr>
      <vt:lpstr>Use the column method to solve these calculations:</vt:lpstr>
      <vt:lpstr>A little word problem for you:</vt:lpstr>
      <vt:lpstr>Challenge Time</vt:lpstr>
      <vt:lpstr>Time to check your work.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18th January 2021</dc:title>
  <dc:creator>Mrs Rice</dc:creator>
  <cp:lastModifiedBy>Mrs Rice</cp:lastModifiedBy>
  <cp:revision>8</cp:revision>
  <dcterms:created xsi:type="dcterms:W3CDTF">2021-01-18T13:01:19Z</dcterms:created>
  <dcterms:modified xsi:type="dcterms:W3CDTF">2021-01-18T14:07:04Z</dcterms:modified>
</cp:coreProperties>
</file>