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62" r:id="rId6"/>
    <p:sldId id="263" r:id="rId7"/>
    <p:sldId id="266" r:id="rId8"/>
    <p:sldId id="265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E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theme" Target="theme/theme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viewProps" Target="viewProps.xml"/><Relationship Id="rId5" Type="http://schemas.openxmlformats.org/officeDocument/2006/relationships/slide" Target="slides/slide1.xml"/><Relationship Id="rId1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17/01/2021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32224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17/01/2021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55388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17/01/2021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31295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17/01/2021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26340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17/01/2021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35822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17/01/2021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5534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17/01/2021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99776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17/01/2021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47308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17/01/2021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32241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17/01/2021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27839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17/01/2021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85559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AE2576-508A-4934-84EB-24C3FC599BDC}" type="datetimeFigureOut">
              <a:rPr lang="en-GB" smtClean="0"/>
              <a:t>17/01/2021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8845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hyperlink" Target="https://www.youtube.com/watch?v=5Qx5hf1zLmk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343765"/>
            <a:ext cx="9144000" cy="2387600"/>
          </a:xfrm>
        </p:spPr>
        <p:txBody>
          <a:bodyPr/>
          <a:lstStyle/>
          <a:p>
            <a:r>
              <a:rPr lang="en-GB" b="1" dirty="0"/>
              <a:t>English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2881036"/>
            <a:ext cx="9144000" cy="2439399"/>
          </a:xfrm>
        </p:spPr>
        <p:txBody>
          <a:bodyPr>
            <a:normAutofit/>
          </a:bodyPr>
          <a:lstStyle/>
          <a:p>
            <a:r>
              <a:rPr lang="en-GB" b="1" dirty="0"/>
              <a:t>Date</a:t>
            </a:r>
            <a:r>
              <a:rPr lang="en-GB" b="1"/>
              <a:t>: </a:t>
            </a:r>
            <a:r>
              <a:rPr lang="en-GB"/>
              <a:t>19.01.21</a:t>
            </a:r>
            <a:endParaRPr lang="en-GB" dirty="0"/>
          </a:p>
          <a:p>
            <a:endParaRPr lang="en-GB" dirty="0">
              <a:highlight>
                <a:srgbClr val="FFFF00"/>
              </a:highlight>
            </a:endParaRPr>
          </a:p>
          <a:p>
            <a:r>
              <a:rPr lang="en-GB" b="1" dirty="0"/>
              <a:t>Week 3 – Lesson 2</a:t>
            </a:r>
          </a:p>
          <a:p>
            <a:r>
              <a:rPr lang="en-GB" b="1" dirty="0"/>
              <a:t>The Girl and the Robot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369" y="205066"/>
            <a:ext cx="1968107" cy="199404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2681" y="156093"/>
            <a:ext cx="2017393" cy="1386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169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A38B6A0-E35F-4A25-9DB4-B971D74F5F36}"/>
              </a:ext>
            </a:extLst>
          </p:cNvPr>
          <p:cNvSpPr/>
          <p:nvPr/>
        </p:nvSpPr>
        <p:spPr>
          <a:xfrm>
            <a:off x="1262621" y="1371167"/>
            <a:ext cx="9666757" cy="2251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dirty="0"/>
              <a:t>Watch the animation </a:t>
            </a:r>
            <a:r>
              <a:rPr lang="en-GB" sz="2800" b="1" dirty="0"/>
              <a:t>‘Girl and Robot’</a:t>
            </a:r>
          </a:p>
          <a:p>
            <a:pPr algn="ctr"/>
            <a:endParaRPr lang="en-GB" sz="2800" b="1" dirty="0"/>
          </a:p>
          <a:p>
            <a:pPr algn="ctr"/>
            <a:r>
              <a:rPr lang="en-GB" sz="2800" dirty="0"/>
              <a:t> </a:t>
            </a:r>
            <a:r>
              <a:rPr lang="en-GB" sz="2800" dirty="0">
                <a:hlinkClick r:id="rId4"/>
              </a:rPr>
              <a:t>https://www.youtube.com/watch?v=5Qx5hf1zLmk</a:t>
            </a:r>
            <a:r>
              <a:rPr lang="en-GB" sz="2800" dirty="0"/>
              <a:t>  </a:t>
            </a:r>
            <a:r>
              <a:rPr lang="en-GB" dirty="0"/>
              <a:t>	</a:t>
            </a:r>
          </a:p>
          <a:p>
            <a:r>
              <a:rPr lang="en-GB" sz="2400" dirty="0"/>
              <a:t>	</a:t>
            </a:r>
          </a:p>
          <a:p>
            <a:pPr algn="ctr">
              <a:lnSpc>
                <a:spcPct val="150000"/>
              </a:lnSpc>
            </a:pPr>
            <a:r>
              <a:rPr lang="en-GB" sz="2400" dirty="0">
                <a:solidFill>
                  <a:srgbClr val="000000"/>
                </a:solidFill>
                <a:latin typeface="Calibri" panose="020F0502020204030204" pitchFamily="34" charset="0"/>
              </a:rPr>
              <a:t>	</a:t>
            </a:r>
            <a:endParaRPr lang="en-GB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A97EE75-4A57-4746-A642-1CAA9A880A88}"/>
              </a:ext>
            </a:extLst>
          </p:cNvPr>
          <p:cNvSpPr/>
          <p:nvPr/>
        </p:nvSpPr>
        <p:spPr>
          <a:xfrm>
            <a:off x="842217" y="474261"/>
            <a:ext cx="257411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b="1" u="sng" dirty="0">
                <a:solidFill>
                  <a:srgbClr val="000000"/>
                </a:solidFill>
                <a:latin typeface="Calibri" panose="020F0502020204030204" pitchFamily="34" charset="0"/>
              </a:rPr>
              <a:t>Activity 1</a:t>
            </a:r>
            <a:endParaRPr lang="en-GB" sz="2000" b="1" u="sng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B876C79-EF12-4371-BBCD-D69AF5AA791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6739" t="29044" r="30869" b="40729"/>
          <a:stretch/>
        </p:blipFill>
        <p:spPr>
          <a:xfrm>
            <a:off x="3955773" y="3429000"/>
            <a:ext cx="4280452" cy="3079601"/>
          </a:xfrm>
          <a:prstGeom prst="rect">
            <a:avLst/>
          </a:prstGeom>
        </p:spPr>
      </p:pic>
      <p:pic>
        <p:nvPicPr>
          <p:cNvPr id="2" name="Tuesday writing slide 2">
            <a:hlinkClick r:id="" action="ppaction://media"/>
            <a:extLst>
              <a:ext uri="{FF2B5EF4-FFF2-40B4-BE49-F238E27FC236}">
                <a16:creationId xmlns:a16="http://schemas.microsoft.com/office/drawing/2014/main" id="{11417130-B366-4792-AE01-6A474C04B7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345810" y="354127"/>
            <a:ext cx="609600" cy="609600"/>
          </a:xfrm>
          <a:prstGeom prst="rect">
            <a:avLst/>
          </a:prstGeom>
        </p:spPr>
      </p:pic>
      <p:sp>
        <p:nvSpPr>
          <p:cNvPr id="7" name="TextBox 3">
            <a:extLst>
              <a:ext uri="{FF2B5EF4-FFF2-40B4-BE49-F238E27FC236}">
                <a16:creationId xmlns:a16="http://schemas.microsoft.com/office/drawing/2014/main" id="{6508C6CB-A8CD-4809-B8AC-96D1DA3307E2}"/>
              </a:ext>
            </a:extLst>
          </p:cNvPr>
          <p:cNvSpPr txBox="1"/>
          <p:nvPr/>
        </p:nvSpPr>
        <p:spPr>
          <a:xfrm>
            <a:off x="4190412" y="474261"/>
            <a:ext cx="62303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Click on the sound button to hear activity 1 explained to you.</a:t>
            </a:r>
          </a:p>
        </p:txBody>
      </p:sp>
    </p:spTree>
    <p:extLst>
      <p:ext uri="{BB962C8B-B14F-4D97-AF65-F5344CB8AC3E}">
        <p14:creationId xmlns:p14="http://schemas.microsoft.com/office/powerpoint/2010/main" val="422446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8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3BFD667-F3C8-4018-8814-272622BBD400}"/>
              </a:ext>
            </a:extLst>
          </p:cNvPr>
          <p:cNvSpPr/>
          <p:nvPr/>
        </p:nvSpPr>
        <p:spPr>
          <a:xfrm>
            <a:off x="564339" y="718449"/>
            <a:ext cx="257411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b="1" u="sng" dirty="0">
                <a:solidFill>
                  <a:srgbClr val="000000"/>
                </a:solidFill>
                <a:latin typeface="Calibri" panose="020F0502020204030204" pitchFamily="34" charset="0"/>
              </a:rPr>
              <a:t>Activity 2</a:t>
            </a:r>
            <a:endParaRPr lang="en-GB" sz="2000" b="1" u="sng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4965AEB-0C82-4835-A9D3-5524C01D95D7}"/>
              </a:ext>
            </a:extLst>
          </p:cNvPr>
          <p:cNvSpPr/>
          <p:nvPr/>
        </p:nvSpPr>
        <p:spPr>
          <a:xfrm>
            <a:off x="564339" y="1781993"/>
            <a:ext cx="9793356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rgbClr val="000000"/>
                </a:solidFill>
                <a:latin typeface="Calibri" panose="020F0502020204030204" pitchFamily="34" charset="0"/>
              </a:rPr>
              <a:t>Now, make a </a:t>
            </a:r>
            <a:r>
              <a:rPr lang="en-GB" sz="2800" b="1" dirty="0">
                <a:solidFill>
                  <a:srgbClr val="000000"/>
                </a:solidFill>
                <a:latin typeface="Calibri" panose="020F0502020204030204" pitchFamily="34" charset="0"/>
              </a:rPr>
              <a:t>poster to advertise </a:t>
            </a:r>
            <a:r>
              <a:rPr lang="en-GB" sz="2800" dirty="0">
                <a:solidFill>
                  <a:srgbClr val="000000"/>
                </a:solidFill>
                <a:latin typeface="Calibri" panose="020F0502020204030204" pitchFamily="34" charset="0"/>
              </a:rPr>
              <a:t>the robot for sale or design your own robot with its own special features. </a:t>
            </a:r>
          </a:p>
          <a:p>
            <a:endParaRPr lang="en-GB" sz="28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n-GB" sz="2800" i="1" dirty="0">
                <a:solidFill>
                  <a:srgbClr val="000000"/>
                </a:solidFill>
                <a:latin typeface="Calibri" panose="020F0502020204030204" pitchFamily="34" charset="0"/>
              </a:rPr>
              <a:t>You should:</a:t>
            </a:r>
          </a:p>
          <a:p>
            <a:endParaRPr lang="en-GB" sz="1600" i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000000"/>
                </a:solidFill>
                <a:latin typeface="Calibri" panose="020F0502020204030204" pitchFamily="34" charset="0"/>
              </a:rPr>
              <a:t>Include a picture of it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000000"/>
                </a:solidFill>
                <a:latin typeface="Calibri" panose="020F0502020204030204" pitchFamily="34" charset="0"/>
              </a:rPr>
              <a:t>Label its unique features</a:t>
            </a:r>
            <a:endParaRPr lang="en-GB" sz="2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b="1" dirty="0">
                <a:solidFill>
                  <a:srgbClr val="000000"/>
                </a:solidFill>
                <a:latin typeface="Calibri" panose="020F0502020204030204" pitchFamily="34" charset="0"/>
              </a:rPr>
              <a:t>Explain: </a:t>
            </a:r>
            <a:r>
              <a:rPr lang="en-GB" sz="2800" dirty="0">
                <a:solidFill>
                  <a:srgbClr val="000000"/>
                </a:solidFill>
                <a:latin typeface="Calibri" panose="020F0502020204030204" pitchFamily="34" charset="0"/>
              </a:rPr>
              <a:t>Why should somebody buy it? What will it do for you?  Why is it better than other robots? </a:t>
            </a:r>
          </a:p>
          <a:p>
            <a:endParaRPr lang="en-GB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6" name="TextBox 3">
            <a:extLst>
              <a:ext uri="{FF2B5EF4-FFF2-40B4-BE49-F238E27FC236}">
                <a16:creationId xmlns:a16="http://schemas.microsoft.com/office/drawing/2014/main" id="{FF532FDF-2E64-4A92-83DD-5790E0320B2A}"/>
              </a:ext>
            </a:extLst>
          </p:cNvPr>
          <p:cNvSpPr txBox="1"/>
          <p:nvPr/>
        </p:nvSpPr>
        <p:spPr>
          <a:xfrm>
            <a:off x="3913297" y="826171"/>
            <a:ext cx="62303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Click on the sound button to hear activity 2 explained to you.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456A3DD-644E-469B-BBE1-13ED1256602E}"/>
              </a:ext>
            </a:extLst>
          </p:cNvPr>
          <p:cNvSpPr/>
          <p:nvPr/>
        </p:nvSpPr>
        <p:spPr>
          <a:xfrm>
            <a:off x="10246874" y="5531461"/>
            <a:ext cx="257411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rgbClr val="FF0000"/>
                </a:solidFill>
                <a:latin typeface="Calibri" panose="020F0502020204030204" pitchFamily="34" charset="0"/>
              </a:rPr>
              <a:t>WAGOLL</a:t>
            </a:r>
            <a:endParaRPr lang="en-GB" sz="2000" b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DAB36C0B-50F8-4D77-AC74-9352EDB6CBEF}"/>
              </a:ext>
            </a:extLst>
          </p:cNvPr>
          <p:cNvSpPr/>
          <p:nvPr/>
        </p:nvSpPr>
        <p:spPr>
          <a:xfrm>
            <a:off x="10682099" y="6188773"/>
            <a:ext cx="727646" cy="422031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Tuesday writing slide 3">
            <a:hlinkClick r:id="" action="ppaction://media"/>
            <a:extLst>
              <a:ext uri="{FF2B5EF4-FFF2-40B4-BE49-F238E27FC236}">
                <a16:creationId xmlns:a16="http://schemas.microsoft.com/office/drawing/2014/main" id="{6D9CFF4C-BBD5-4E44-BFE4-593DD1319B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246874" y="78139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498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72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You Can Have Hours And Hours Of Fun With Silly Putty, &quot;The Wonder Toy Of  The Twentieth Century&quot; - 1964 Silly Putty Ad : vintageads">
            <a:extLst>
              <a:ext uri="{FF2B5EF4-FFF2-40B4-BE49-F238E27FC236}">
                <a16:creationId xmlns:a16="http://schemas.microsoft.com/office/drawing/2014/main" id="{89AF0B12-9FD9-4780-B25F-4221044CAC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970" y="230816"/>
            <a:ext cx="3143371" cy="4690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ersuasive texts explained for KS2 parents | What is persuasive writing? |  TheSchoolRun">
            <a:extLst>
              <a:ext uri="{FF2B5EF4-FFF2-40B4-BE49-F238E27FC236}">
                <a16:creationId xmlns:a16="http://schemas.microsoft.com/office/drawing/2014/main" id="{0FAFF08B-BE44-4A14-AAA2-8F3F91B8FE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43" t="17932" r="13980" b="9193"/>
          <a:stretch/>
        </p:blipFill>
        <p:spPr bwMode="auto">
          <a:xfrm>
            <a:off x="8431533" y="230816"/>
            <a:ext cx="3319709" cy="4656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ransformers adverts | The Vintage Toy Advertiser">
            <a:extLst>
              <a:ext uri="{FF2B5EF4-FFF2-40B4-BE49-F238E27FC236}">
                <a16:creationId xmlns:a16="http://schemas.microsoft.com/office/drawing/2014/main" id="{E27DBE7B-C4AA-4462-AA40-754D035E5B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6663" y="988763"/>
            <a:ext cx="3495548" cy="4656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3A14180-0ED4-4213-8C7C-081C1A69DD2C}"/>
              </a:ext>
            </a:extLst>
          </p:cNvPr>
          <p:cNvSpPr/>
          <p:nvPr/>
        </p:nvSpPr>
        <p:spPr>
          <a:xfrm>
            <a:off x="4727379" y="174544"/>
            <a:ext cx="257411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000" b="1" dirty="0">
                <a:solidFill>
                  <a:srgbClr val="FF0000"/>
                </a:solidFill>
                <a:latin typeface="Calibri" panose="020F0502020204030204" pitchFamily="34" charset="0"/>
              </a:rPr>
              <a:t>WAGOLL</a:t>
            </a:r>
            <a:endParaRPr lang="en-GB" sz="2800" b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F1881A9-D220-44E9-9341-FC8FA9509828}"/>
              </a:ext>
            </a:extLst>
          </p:cNvPr>
          <p:cNvSpPr/>
          <p:nvPr/>
        </p:nvSpPr>
        <p:spPr>
          <a:xfrm>
            <a:off x="453970" y="5080559"/>
            <a:ext cx="6242252" cy="15773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u="sng" dirty="0">
                <a:solidFill>
                  <a:srgbClr val="000000"/>
                </a:solidFill>
                <a:latin typeface="Calibri" panose="020F0502020204030204" pitchFamily="34" charset="0"/>
              </a:rPr>
              <a:t>You should:</a:t>
            </a:r>
          </a:p>
          <a:p>
            <a:endParaRPr lang="en-GB" sz="1050" i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000000"/>
                </a:solidFill>
                <a:latin typeface="Calibri" panose="020F0502020204030204" pitchFamily="34" charset="0"/>
              </a:rPr>
              <a:t>Include a picture of it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000000"/>
                </a:solidFill>
                <a:latin typeface="Calibri" panose="020F0502020204030204" pitchFamily="34" charset="0"/>
              </a:rPr>
              <a:t>Label its unique features</a:t>
            </a:r>
            <a:endParaRPr lang="en-GB" sz="12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1400" b="1" dirty="0">
                <a:solidFill>
                  <a:srgbClr val="000000"/>
                </a:solidFill>
                <a:latin typeface="Calibri" panose="020F0502020204030204" pitchFamily="34" charset="0"/>
              </a:rPr>
              <a:t>Explain: </a:t>
            </a:r>
            <a:r>
              <a:rPr lang="en-GB" sz="1400" dirty="0">
                <a:solidFill>
                  <a:srgbClr val="000000"/>
                </a:solidFill>
                <a:latin typeface="Calibri" panose="020F0502020204030204" pitchFamily="34" charset="0"/>
              </a:rPr>
              <a:t>Why should somebody buy it? What will it do for you?  Why is it better than other robots?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000000"/>
                </a:solidFill>
                <a:latin typeface="Calibri" panose="020F0502020204030204" pitchFamily="34" charset="0"/>
              </a:rPr>
              <a:t>Include figurative language (e.g. alliteration, similes, personification, etc.)</a:t>
            </a:r>
            <a:endParaRPr lang="en-GB" sz="16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24F6CB65-43A9-494F-ADA8-00E761A0B168}"/>
              </a:ext>
            </a:extLst>
          </p:cNvPr>
          <p:cNvSpPr txBox="1"/>
          <p:nvPr/>
        </p:nvSpPr>
        <p:spPr>
          <a:xfrm>
            <a:off x="8763765" y="5183504"/>
            <a:ext cx="29874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Click on the sound button to hear the WAGOLLs explained.</a:t>
            </a:r>
          </a:p>
        </p:txBody>
      </p:sp>
      <p:pic>
        <p:nvPicPr>
          <p:cNvPr id="3" name="Tuesday writing slide 4">
            <a:hlinkClick r:id="" action="ppaction://media"/>
            <a:extLst>
              <a:ext uri="{FF2B5EF4-FFF2-40B4-BE49-F238E27FC236}">
                <a16:creationId xmlns:a16="http://schemas.microsoft.com/office/drawing/2014/main" id="{D6658E9A-BA65-4B2D-BD67-8F20A3726E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952703" y="59950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557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4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C89AAE7-EFC3-4907-85A8-C9E413A7C0E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489" b="75687" l="21376" r="45827">
                        <a14:foregroundMark x1="34993" y1="66758" x2="34993" y2="66758"/>
                        <a14:foregroundMark x1="38507" y1="66758" x2="38507" y2="66758"/>
                        <a14:foregroundMark x1="40044" y1="53984" x2="40044" y2="53984"/>
                        <a14:foregroundMark x1="43997" y1="55082" x2="43997" y2="55082"/>
                        <a14:foregroundMark x1="45900" y1="51511" x2="45900" y2="51511"/>
                        <a14:foregroundMark x1="34261" y1="65385" x2="34261" y2="65385"/>
                        <a14:foregroundMark x1="27599" y1="53297" x2="27599" y2="53297"/>
                        <a14:foregroundMark x1="24378" y1="56181" x2="24378" y2="56181"/>
                        <a14:foregroundMark x1="21376" y1="57280" x2="21376" y2="57280"/>
                        <a14:foregroundMark x1="40044" y1="67445" x2="40044" y2="67445"/>
                        <a14:foregroundMark x1="42240" y1="67445" x2="42240" y2="67445"/>
                        <a14:foregroundMark x1="42460" y1="74588" x2="42460" y2="74588"/>
                        <a14:foregroundMark x1="39678" y1="60714" x2="39678" y2="60714"/>
                        <a14:foregroundMark x1="34993" y1="59478" x2="34993" y2="59478"/>
                        <a14:foregroundMark x1="32723" y1="55082" x2="32723" y2="55082"/>
                        <a14:foregroundMark x1="28697" y1="52610" x2="28697" y2="52610"/>
                        <a14:foregroundMark x1="25329" y1="62912" x2="25329" y2="62912"/>
                        <a14:foregroundMark x1="27892" y1="67582" x2="27892" y2="67582"/>
                        <a14:foregroundMark x1="32796" y1="52610" x2="32796" y2="52610"/>
                        <a14:foregroundMark x1="24524" y1="70330" x2="24524" y2="70330"/>
                        <a14:foregroundMark x1="34334" y1="67582" x2="34334" y2="67582"/>
                        <a14:foregroundMark x1="25476" y1="62775" x2="25476" y2="62775"/>
                      </a14:backgroundRemoval>
                    </a14:imgEffect>
                  </a14:imgLayer>
                </a14:imgProps>
              </a:ext>
            </a:extLst>
          </a:blip>
          <a:srcRect l="19731" t="45291" r="52346" b="20785"/>
          <a:stretch/>
        </p:blipFill>
        <p:spPr>
          <a:xfrm rot="20131491">
            <a:off x="1021161" y="1169870"/>
            <a:ext cx="3908712" cy="253084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3CD33A3-DBAA-4705-A116-9AF666041E1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4384" t="15630" r="34346" b="6645"/>
          <a:stretch/>
        </p:blipFill>
        <p:spPr>
          <a:xfrm>
            <a:off x="6583680" y="501961"/>
            <a:ext cx="4419096" cy="5854078"/>
          </a:xfrm>
          <a:prstGeom prst="rect">
            <a:avLst/>
          </a:prstGeom>
        </p:spPr>
      </p:pic>
      <p:pic>
        <p:nvPicPr>
          <p:cNvPr id="2" name="Tuesday writing slide 5 - story">
            <a:hlinkClick r:id="" action="ppaction://media"/>
            <a:extLst>
              <a:ext uri="{FF2B5EF4-FFF2-40B4-BE49-F238E27FC236}">
                <a16:creationId xmlns:a16="http://schemas.microsoft.com/office/drawing/2014/main" id="{7E54A2DD-2994-4895-8767-15645F104C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156238" y="4148772"/>
            <a:ext cx="1122281" cy="1122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977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6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30EECED04BC75409DC03DECC28706AE" ma:contentTypeVersion="12" ma:contentTypeDescription="Create a new document." ma:contentTypeScope="" ma:versionID="635a5766bea9f194e4871a18584a0951">
  <xsd:schema xmlns:xsd="http://www.w3.org/2001/XMLSchema" xmlns:xs="http://www.w3.org/2001/XMLSchema" xmlns:p="http://schemas.microsoft.com/office/2006/metadata/properties" xmlns:ns2="6e6ca74e-b4f7-4601-85ac-67e42a279e9b" xmlns:ns3="a460e403-a353-4628-9222-e96d0f2ecf11" targetNamespace="http://schemas.microsoft.com/office/2006/metadata/properties" ma:root="true" ma:fieldsID="e3df8108d93b955aa1e765aa6b29a95f" ns2:_="" ns3:_="">
    <xsd:import namespace="6e6ca74e-b4f7-4601-85ac-67e42a279e9b"/>
    <xsd:import namespace="a460e403-a353-4628-9222-e96d0f2ecf1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e6ca74e-b4f7-4601-85ac-67e42a279e9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60e403-a353-4628-9222-e96d0f2ecf11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BBAF6C6-6E40-4680-A7E1-FBAA692749C8}">
  <ds:schemaRefs>
    <ds:schemaRef ds:uri="http://purl.org/dc/dcmitype/"/>
    <ds:schemaRef ds:uri="http://schemas.microsoft.com/office/2006/metadata/properties"/>
    <ds:schemaRef ds:uri="http://purl.org/dc/elements/1.1/"/>
    <ds:schemaRef ds:uri="http://purl.org/dc/terms/"/>
    <ds:schemaRef ds:uri="6e6ca74e-b4f7-4601-85ac-67e42a279e9b"/>
    <ds:schemaRef ds:uri="http://schemas.microsoft.com/office/infopath/2007/PartnerControls"/>
    <ds:schemaRef ds:uri="http://schemas.microsoft.com/office/2006/documentManagement/types"/>
    <ds:schemaRef ds:uri="http://schemas.openxmlformats.org/package/2006/metadata/core-properties"/>
    <ds:schemaRef ds:uri="a460e403-a353-4628-9222-e96d0f2ecf11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92587D12-02B5-46B2-8A24-DD4B7FD2B80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e6ca74e-b4f7-4601-85ac-67e42a279e9b"/>
    <ds:schemaRef ds:uri="a460e403-a353-4628-9222-e96d0f2ecf1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3783E04-CAC7-4DA9-B607-39260183401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576</TotalTime>
  <Words>190</Words>
  <Application>Microsoft Office PowerPoint</Application>
  <PresentationFormat>Widescreen</PresentationFormat>
  <Paragraphs>30</Paragraphs>
  <Slides>5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Office Theme</vt:lpstr>
      <vt:lpstr>English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Lisa Downing</dc:creator>
  <cp:lastModifiedBy>Rachel Beattie</cp:lastModifiedBy>
  <cp:revision>76</cp:revision>
  <dcterms:created xsi:type="dcterms:W3CDTF">2020-07-13T10:58:18Z</dcterms:created>
  <dcterms:modified xsi:type="dcterms:W3CDTF">2021-01-17T13:13:54Z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0x010100430EECED04BC75409DC03DECC28706AE</vt:lpwstr>
  </property>
</Properties>
</file>