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6" r:id="rId3"/>
    <p:sldId id="257" r:id="rId4"/>
    <p:sldId id="258" r:id="rId5"/>
    <p:sldId id="25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E34AFB3-770E-4D7B-8956-C7734C93C4F0}" type="datetimeFigureOut">
              <a:rPr lang="en-GB" smtClean="0"/>
              <a:t>17/01/2021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AFA522-2572-40D0-AE8A-18989D681EF9}" type="slidenum">
              <a:rPr lang="en-GB" smtClean="0"/>
              <a:t>‹#›</a:t>
            </a:fld>
            <a:endParaRPr lang="en-GB"/>
          </a:p>
        </p:txBody>
      </p:sp>
    </p:spTree>
    <p:extLst>
      <p:ext uri="{BB962C8B-B14F-4D97-AF65-F5344CB8AC3E}">
        <p14:creationId xmlns:p14="http://schemas.microsoft.com/office/powerpoint/2010/main" val="1565991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E34AFB3-770E-4D7B-8956-C7734C93C4F0}" type="datetimeFigureOut">
              <a:rPr lang="en-GB" smtClean="0"/>
              <a:t>17/01/2021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AFA522-2572-40D0-AE8A-18989D681EF9}" type="slidenum">
              <a:rPr lang="en-GB" smtClean="0"/>
              <a:t>‹#›</a:t>
            </a:fld>
            <a:endParaRPr lang="en-GB"/>
          </a:p>
        </p:txBody>
      </p:sp>
    </p:spTree>
    <p:extLst>
      <p:ext uri="{BB962C8B-B14F-4D97-AF65-F5344CB8AC3E}">
        <p14:creationId xmlns:p14="http://schemas.microsoft.com/office/powerpoint/2010/main" val="4216390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E34AFB3-770E-4D7B-8956-C7734C93C4F0}" type="datetimeFigureOut">
              <a:rPr lang="en-GB" smtClean="0"/>
              <a:t>17/01/2021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AFA522-2572-40D0-AE8A-18989D681EF9}" type="slidenum">
              <a:rPr lang="en-GB" smtClean="0"/>
              <a:t>‹#›</a:t>
            </a:fld>
            <a:endParaRPr lang="en-GB"/>
          </a:p>
        </p:txBody>
      </p:sp>
    </p:spTree>
    <p:extLst>
      <p:ext uri="{BB962C8B-B14F-4D97-AF65-F5344CB8AC3E}">
        <p14:creationId xmlns:p14="http://schemas.microsoft.com/office/powerpoint/2010/main" val="864636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E34AFB3-770E-4D7B-8956-C7734C93C4F0}" type="datetimeFigureOut">
              <a:rPr lang="en-GB" smtClean="0"/>
              <a:t>17/01/2021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AFA522-2572-40D0-AE8A-18989D681EF9}" type="slidenum">
              <a:rPr lang="en-GB" smtClean="0"/>
              <a:t>‹#›</a:t>
            </a:fld>
            <a:endParaRPr lang="en-GB"/>
          </a:p>
        </p:txBody>
      </p:sp>
    </p:spTree>
    <p:extLst>
      <p:ext uri="{BB962C8B-B14F-4D97-AF65-F5344CB8AC3E}">
        <p14:creationId xmlns:p14="http://schemas.microsoft.com/office/powerpoint/2010/main" val="134301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E34AFB3-770E-4D7B-8956-C7734C93C4F0}" type="datetimeFigureOut">
              <a:rPr lang="en-GB" smtClean="0"/>
              <a:t>17/01/2021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AFA522-2572-40D0-AE8A-18989D681EF9}" type="slidenum">
              <a:rPr lang="en-GB" smtClean="0"/>
              <a:t>‹#›</a:t>
            </a:fld>
            <a:endParaRPr lang="en-GB"/>
          </a:p>
        </p:txBody>
      </p:sp>
    </p:spTree>
    <p:extLst>
      <p:ext uri="{BB962C8B-B14F-4D97-AF65-F5344CB8AC3E}">
        <p14:creationId xmlns:p14="http://schemas.microsoft.com/office/powerpoint/2010/main" val="159587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E34AFB3-770E-4D7B-8956-C7734C93C4F0}" type="datetimeFigureOut">
              <a:rPr lang="en-GB" smtClean="0"/>
              <a:t>17/01/2021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AFA522-2572-40D0-AE8A-18989D681EF9}" type="slidenum">
              <a:rPr lang="en-GB" smtClean="0"/>
              <a:t>‹#›</a:t>
            </a:fld>
            <a:endParaRPr lang="en-GB"/>
          </a:p>
        </p:txBody>
      </p:sp>
    </p:spTree>
    <p:extLst>
      <p:ext uri="{BB962C8B-B14F-4D97-AF65-F5344CB8AC3E}">
        <p14:creationId xmlns:p14="http://schemas.microsoft.com/office/powerpoint/2010/main" val="1428238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E34AFB3-770E-4D7B-8956-C7734C93C4F0}" type="datetimeFigureOut">
              <a:rPr lang="en-GB" smtClean="0"/>
              <a:t>17/01/2021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7AFA522-2572-40D0-AE8A-18989D681EF9}" type="slidenum">
              <a:rPr lang="en-GB" smtClean="0"/>
              <a:t>‹#›</a:t>
            </a:fld>
            <a:endParaRPr lang="en-GB"/>
          </a:p>
        </p:txBody>
      </p:sp>
    </p:spTree>
    <p:extLst>
      <p:ext uri="{BB962C8B-B14F-4D97-AF65-F5344CB8AC3E}">
        <p14:creationId xmlns:p14="http://schemas.microsoft.com/office/powerpoint/2010/main" val="2145896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E34AFB3-770E-4D7B-8956-C7734C93C4F0}" type="datetimeFigureOut">
              <a:rPr lang="en-GB" smtClean="0"/>
              <a:t>17/01/2021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7AFA522-2572-40D0-AE8A-18989D681EF9}" type="slidenum">
              <a:rPr lang="en-GB" smtClean="0"/>
              <a:t>‹#›</a:t>
            </a:fld>
            <a:endParaRPr lang="en-GB"/>
          </a:p>
        </p:txBody>
      </p:sp>
    </p:spTree>
    <p:extLst>
      <p:ext uri="{BB962C8B-B14F-4D97-AF65-F5344CB8AC3E}">
        <p14:creationId xmlns:p14="http://schemas.microsoft.com/office/powerpoint/2010/main" val="4045452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4AFB3-770E-4D7B-8956-C7734C93C4F0}" type="datetimeFigureOut">
              <a:rPr lang="en-GB" smtClean="0"/>
              <a:t>17/01/2021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7AFA522-2572-40D0-AE8A-18989D681EF9}" type="slidenum">
              <a:rPr lang="en-GB" smtClean="0"/>
              <a:t>‹#›</a:t>
            </a:fld>
            <a:endParaRPr lang="en-GB"/>
          </a:p>
        </p:txBody>
      </p:sp>
    </p:spTree>
    <p:extLst>
      <p:ext uri="{BB962C8B-B14F-4D97-AF65-F5344CB8AC3E}">
        <p14:creationId xmlns:p14="http://schemas.microsoft.com/office/powerpoint/2010/main" val="149645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E34AFB3-770E-4D7B-8956-C7734C93C4F0}" type="datetimeFigureOut">
              <a:rPr lang="en-GB" smtClean="0"/>
              <a:t>17/01/2021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AFA522-2572-40D0-AE8A-18989D681EF9}" type="slidenum">
              <a:rPr lang="en-GB" smtClean="0"/>
              <a:t>‹#›</a:t>
            </a:fld>
            <a:endParaRPr lang="en-GB"/>
          </a:p>
        </p:txBody>
      </p:sp>
    </p:spTree>
    <p:extLst>
      <p:ext uri="{BB962C8B-B14F-4D97-AF65-F5344CB8AC3E}">
        <p14:creationId xmlns:p14="http://schemas.microsoft.com/office/powerpoint/2010/main" val="612357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E34AFB3-770E-4D7B-8956-C7734C93C4F0}" type="datetimeFigureOut">
              <a:rPr lang="en-GB" smtClean="0"/>
              <a:t>17/01/2021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AFA522-2572-40D0-AE8A-18989D681EF9}" type="slidenum">
              <a:rPr lang="en-GB" smtClean="0"/>
              <a:t>‹#›</a:t>
            </a:fld>
            <a:endParaRPr lang="en-GB"/>
          </a:p>
        </p:txBody>
      </p:sp>
    </p:spTree>
    <p:extLst>
      <p:ext uri="{BB962C8B-B14F-4D97-AF65-F5344CB8AC3E}">
        <p14:creationId xmlns:p14="http://schemas.microsoft.com/office/powerpoint/2010/main" val="2584294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34AFB3-770E-4D7B-8956-C7734C93C4F0}" type="datetimeFigureOut">
              <a:rPr lang="en-GB" smtClean="0"/>
              <a:t>17/01/2021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AFA522-2572-40D0-AE8A-18989D681EF9}" type="slidenum">
              <a:rPr lang="en-GB" smtClean="0"/>
              <a:t>‹#›</a:t>
            </a:fld>
            <a:endParaRPr lang="en-GB"/>
          </a:p>
        </p:txBody>
      </p:sp>
    </p:spTree>
    <p:extLst>
      <p:ext uri="{BB962C8B-B14F-4D97-AF65-F5344CB8AC3E}">
        <p14:creationId xmlns:p14="http://schemas.microsoft.com/office/powerpoint/2010/main" val="10609221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audio" Target="../media/media4.m4a"/><Relationship Id="rId13" Type="http://schemas.openxmlformats.org/officeDocument/2006/relationships/image" Target="../media/image5.png"/><Relationship Id="rId3" Type="http://schemas.microsoft.com/office/2007/relationships/media" Target="../media/media2.m4a"/><Relationship Id="rId7" Type="http://schemas.microsoft.com/office/2007/relationships/media" Target="../media/media4.m4a"/><Relationship Id="rId12" Type="http://schemas.openxmlformats.org/officeDocument/2006/relationships/image" Target="../media/image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audio" Target="../media/media3.m4a"/><Relationship Id="rId11" Type="http://schemas.openxmlformats.org/officeDocument/2006/relationships/image" Target="../media/image3.png"/><Relationship Id="rId5" Type="http://schemas.microsoft.com/office/2007/relationships/media" Target="../media/media3.m4a"/><Relationship Id="rId10" Type="http://schemas.openxmlformats.org/officeDocument/2006/relationships/hyperlink" Target="https://www.youtube.com/watch?v=tEmg914-9xY" TargetMode="External"/><Relationship Id="rId4" Type="http://schemas.openxmlformats.org/officeDocument/2006/relationships/audio" Target="../media/media2.m4a"/><Relationship Id="rId9"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hyperlink" Target="https://www.youtube.com/watch?v=EIxaxnageTo" TargetMode="External"/><Relationship Id="rId3" Type="http://schemas.microsoft.com/office/2007/relationships/media" Target="../media/media6.m4a"/><Relationship Id="rId7" Type="http://schemas.openxmlformats.org/officeDocument/2006/relationships/image" Target="../media/image5.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6.png"/><Relationship Id="rId5" Type="http://schemas.openxmlformats.org/officeDocument/2006/relationships/slideLayout" Target="../slideLayouts/slideLayout1.xml"/><Relationship Id="rId4" Type="http://schemas.openxmlformats.org/officeDocument/2006/relationships/audio" Target="../media/media6.m4a"/></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2BB26FF-B3E6-45ED-B9B3-86CCF21FE76F}"/>
              </a:ext>
            </a:extLst>
          </p:cNvPr>
          <p:cNvSpPr txBox="1"/>
          <p:nvPr/>
        </p:nvSpPr>
        <p:spPr>
          <a:xfrm>
            <a:off x="3064412" y="2145352"/>
            <a:ext cx="6063175" cy="2308324"/>
          </a:xfrm>
          <a:prstGeom prst="rect">
            <a:avLst/>
          </a:prstGeom>
          <a:noFill/>
        </p:spPr>
        <p:txBody>
          <a:bodyPr wrap="square" rtlCol="0">
            <a:spAutoFit/>
          </a:bodyPr>
          <a:lstStyle/>
          <a:p>
            <a:pPr algn="ctr"/>
            <a:r>
              <a:rPr lang="en-GB" sz="4800" dirty="0"/>
              <a:t>Starlings </a:t>
            </a:r>
            <a:r>
              <a:rPr lang="en-GB" sz="4800" dirty="0" smtClean="0"/>
              <a:t>Maths </a:t>
            </a:r>
            <a:r>
              <a:rPr lang="en-GB" sz="4800" dirty="0"/>
              <a:t>Home Learning  </a:t>
            </a:r>
          </a:p>
          <a:p>
            <a:pPr algn="ctr"/>
            <a:r>
              <a:rPr lang="en-GB" sz="4800" dirty="0" smtClean="0"/>
              <a:t>Monday 18</a:t>
            </a:r>
            <a:r>
              <a:rPr lang="en-GB" sz="4800" baseline="30000" dirty="0" smtClean="0"/>
              <a:t>th</a:t>
            </a:r>
            <a:r>
              <a:rPr lang="en-GB" sz="4800" dirty="0" smtClean="0"/>
              <a:t> January</a:t>
            </a:r>
            <a:endParaRPr lang="en-GB" sz="4800" dirty="0"/>
          </a:p>
        </p:txBody>
      </p:sp>
      <p:pic>
        <p:nvPicPr>
          <p:cNvPr id="6" name="Picture 5">
            <a:extLst>
              <a:ext uri="{FF2B5EF4-FFF2-40B4-BE49-F238E27FC236}">
                <a16:creationId xmlns:a16="http://schemas.microsoft.com/office/drawing/2014/main" id="{0FBD720D-550C-48E0-BC37-DC98286372C2}"/>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85893" y="227514"/>
            <a:ext cx="2117188" cy="1711702"/>
          </a:xfrm>
          <a:prstGeom prst="rect">
            <a:avLst/>
          </a:prstGeom>
        </p:spPr>
      </p:pic>
      <p:pic>
        <p:nvPicPr>
          <p:cNvPr id="7" name="Picture 6"/>
          <p:cNvPicPr>
            <a:picLocks noChangeAspect="1"/>
          </p:cNvPicPr>
          <p:nvPr/>
        </p:nvPicPr>
        <p:blipFill>
          <a:blip r:embed="rId3"/>
          <a:stretch>
            <a:fillRect/>
          </a:stretch>
        </p:blipFill>
        <p:spPr>
          <a:xfrm>
            <a:off x="9627326" y="4863899"/>
            <a:ext cx="2114821" cy="1770272"/>
          </a:xfrm>
          <a:prstGeom prst="rect">
            <a:avLst/>
          </a:prstGeom>
        </p:spPr>
      </p:pic>
    </p:spTree>
    <p:extLst>
      <p:ext uri="{BB962C8B-B14F-4D97-AF65-F5344CB8AC3E}">
        <p14:creationId xmlns:p14="http://schemas.microsoft.com/office/powerpoint/2010/main" val="17947595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44583" y="3075258"/>
            <a:ext cx="10972800" cy="5262979"/>
          </a:xfrm>
          <a:prstGeom prst="rect">
            <a:avLst/>
          </a:prstGeom>
          <a:noFill/>
        </p:spPr>
        <p:txBody>
          <a:bodyPr wrap="square" rtlCol="0">
            <a:spAutoFit/>
          </a:bodyPr>
          <a:lstStyle/>
          <a:p>
            <a:pPr algn="ctr">
              <a:lnSpc>
                <a:spcPct val="150000"/>
              </a:lnSpc>
            </a:pPr>
            <a:r>
              <a:rPr lang="en-GB" dirty="0" smtClean="0">
                <a:latin typeface="Comic Sans MS" panose="030F0702030302020204" pitchFamily="66" charset="0"/>
              </a:rPr>
              <a:t>Good Morning and welcome to our third week of home learning. Listen to this fun song to get you started: </a:t>
            </a:r>
            <a:r>
              <a:rPr lang="en-GB" u="sng" dirty="0">
                <a:hlinkClick r:id="rId10"/>
              </a:rPr>
              <a:t>https://www.youtube.com/watch?v=tEmg914-9xY</a:t>
            </a:r>
            <a:endParaRPr lang="en-GB" dirty="0"/>
          </a:p>
          <a:p>
            <a:pPr algn="ctr">
              <a:lnSpc>
                <a:spcPct val="150000"/>
              </a:lnSpc>
            </a:pPr>
            <a:r>
              <a:rPr lang="en-GB" dirty="0" smtClean="0">
                <a:latin typeface="Comic Sans MS" panose="030F0702030302020204" pitchFamily="66" charset="0"/>
              </a:rPr>
              <a:t>Today we are going to looking at telling the time to the hour on an analogue clock (a clock with moving hands). See if you can have a look around your house and count how many analogue clocks or watches you have. </a:t>
            </a:r>
          </a:p>
          <a:p>
            <a:pPr algn="ctr">
              <a:lnSpc>
                <a:spcPct val="150000"/>
              </a:lnSpc>
            </a:pPr>
            <a:r>
              <a:rPr lang="en-GB" dirty="0" smtClean="0">
                <a:latin typeface="Comic Sans MS" panose="030F0702030302020204" pitchFamily="66" charset="0"/>
              </a:rPr>
              <a:t>I had four analogue clocks plus lots of digital clocks – do you know what a digital clock is?</a:t>
            </a:r>
          </a:p>
          <a:p>
            <a:pPr algn="ctr">
              <a:lnSpc>
                <a:spcPct val="150000"/>
              </a:lnSpc>
            </a:pPr>
            <a:r>
              <a:rPr lang="en-GB" dirty="0" smtClean="0">
                <a:latin typeface="Comic Sans MS" panose="030F0702030302020204" pitchFamily="66" charset="0"/>
              </a:rPr>
              <a:t> Look at one of your analogue clocks (or the one attached) and have a look at where the numbers are on the face. What do they go up to? </a:t>
            </a:r>
          </a:p>
          <a:p>
            <a:pPr algn="ctr">
              <a:lnSpc>
                <a:spcPct val="150000"/>
              </a:lnSpc>
            </a:pPr>
            <a:endParaRPr lang="en-GB" sz="1600" dirty="0">
              <a:latin typeface="Comic Sans MS" panose="030F0702030302020204" pitchFamily="66" charset="0"/>
            </a:endParaRPr>
          </a:p>
          <a:p>
            <a:pPr algn="ctr">
              <a:lnSpc>
                <a:spcPct val="150000"/>
              </a:lnSpc>
            </a:pPr>
            <a:r>
              <a:rPr lang="en-GB" sz="1600" dirty="0" smtClean="0">
                <a:latin typeface="Comic Sans MS" panose="030F0702030302020204" pitchFamily="66" charset="0"/>
              </a:rPr>
              <a:t> </a:t>
            </a:r>
            <a:endParaRPr lang="en-GB" sz="1600" dirty="0">
              <a:latin typeface="Comic Sans MS" panose="030F0702030302020204" pitchFamily="66" charset="0"/>
            </a:endParaRPr>
          </a:p>
          <a:p>
            <a:pPr algn="ctr">
              <a:lnSpc>
                <a:spcPct val="150000"/>
              </a:lnSpc>
            </a:pPr>
            <a:endParaRPr lang="en-GB" dirty="0" smtClean="0">
              <a:latin typeface="Comic Sans MS" panose="030F0702030302020204" pitchFamily="66" charset="0"/>
            </a:endParaRPr>
          </a:p>
          <a:p>
            <a:pPr>
              <a:lnSpc>
                <a:spcPct val="150000"/>
              </a:lnSpc>
            </a:pPr>
            <a:endParaRPr lang="en-GB" dirty="0" smtClean="0">
              <a:latin typeface="Comic Sans MS" panose="030F0702030302020204" pitchFamily="66" charset="0"/>
            </a:endParaRPr>
          </a:p>
          <a:p>
            <a:endParaRPr lang="en-GB" dirty="0"/>
          </a:p>
        </p:txBody>
      </p:sp>
      <p:sp>
        <p:nvSpPr>
          <p:cNvPr id="3" name="TextBox 2"/>
          <p:cNvSpPr txBox="1"/>
          <p:nvPr/>
        </p:nvSpPr>
        <p:spPr>
          <a:xfrm>
            <a:off x="966651" y="2317907"/>
            <a:ext cx="5162572" cy="584775"/>
          </a:xfrm>
          <a:prstGeom prst="rect">
            <a:avLst/>
          </a:prstGeom>
          <a:noFill/>
        </p:spPr>
        <p:txBody>
          <a:bodyPr wrap="square" rtlCol="0">
            <a:spAutoFit/>
          </a:bodyPr>
          <a:lstStyle/>
          <a:p>
            <a:r>
              <a:rPr lang="en-GB" sz="3200" b="1" dirty="0" smtClean="0">
                <a:ln w="22225">
                  <a:solidFill>
                    <a:schemeClr val="accent2"/>
                  </a:solidFill>
                  <a:prstDash val="solid"/>
                </a:ln>
                <a:solidFill>
                  <a:schemeClr val="accent2">
                    <a:lumMod val="40000"/>
                    <a:lumOff val="60000"/>
                  </a:schemeClr>
                </a:solidFill>
                <a:latin typeface="Comic Sans MS" panose="030F0702030302020204" pitchFamily="66" charset="0"/>
              </a:rPr>
              <a:t>TIME LESSON THREE</a:t>
            </a:r>
            <a:endParaRPr lang="en-GB" sz="3200" dirty="0">
              <a:latin typeface="Comic Sans MS" panose="030F0702030302020204" pitchFamily="66" charset="0"/>
            </a:endParaRPr>
          </a:p>
        </p:txBody>
      </p:sp>
      <p:pic>
        <p:nvPicPr>
          <p:cNvPr id="5" name="Picture 4"/>
          <p:cNvPicPr>
            <a:picLocks noChangeAspect="1"/>
          </p:cNvPicPr>
          <p:nvPr/>
        </p:nvPicPr>
        <p:blipFill>
          <a:blip r:embed="rId11"/>
          <a:stretch>
            <a:fillRect/>
          </a:stretch>
        </p:blipFill>
        <p:spPr>
          <a:xfrm>
            <a:off x="966651" y="300446"/>
            <a:ext cx="2162447" cy="1844885"/>
          </a:xfrm>
          <a:prstGeom prst="rect">
            <a:avLst/>
          </a:prstGeom>
        </p:spPr>
      </p:pic>
      <p:pic>
        <p:nvPicPr>
          <p:cNvPr id="6" name="Picture 5" descr="Alarm &lt;strong&gt;Clock&lt;/strong&gt; PNG Transparent Images | PNG All"/>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737563" y="138899"/>
            <a:ext cx="2804166" cy="3157734"/>
          </a:xfrm>
          <a:prstGeom prst="rect">
            <a:avLst/>
          </a:prstGeom>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1129555" y="5097147"/>
            <a:ext cx="609600" cy="609600"/>
          </a:xfrm>
          <a:prstGeom prst="rect">
            <a:avLst/>
          </a:prstGeom>
        </p:spPr>
      </p:pic>
      <p:pic>
        <p:nvPicPr>
          <p:cNvPr id="8"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8530046" y="5928192"/>
            <a:ext cx="609600" cy="609600"/>
          </a:xfrm>
          <a:prstGeom prst="rect">
            <a:avLst/>
          </a:prstGeom>
        </p:spPr>
      </p:pic>
      <p:pic>
        <p:nvPicPr>
          <p:cNvPr id="9" name="Recorded Sound">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9514114" y="3450635"/>
            <a:ext cx="609600" cy="609600"/>
          </a:xfrm>
          <a:prstGeom prst="rect">
            <a:avLst/>
          </a:prstGeom>
        </p:spPr>
      </p:pic>
      <p:pic>
        <p:nvPicPr>
          <p:cNvPr id="10" name="Recorded Sound">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3"/>
          <a:stretch>
            <a:fillRect/>
          </a:stretch>
        </p:blipFill>
        <p:spPr>
          <a:xfrm>
            <a:off x="7127963" y="4792347"/>
            <a:ext cx="609600" cy="609600"/>
          </a:xfrm>
          <a:prstGeom prst="rect">
            <a:avLst/>
          </a:prstGeom>
        </p:spPr>
      </p:pic>
    </p:spTree>
    <p:extLst>
      <p:ext uri="{BB962C8B-B14F-4D97-AF65-F5344CB8AC3E}">
        <p14:creationId xmlns:p14="http://schemas.microsoft.com/office/powerpoint/2010/main" val="42645189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444"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2875" fill="hold"/>
                                        <p:tgtEl>
                                          <p:spTgt spid="8"/>
                                        </p:tgtEl>
                                      </p:cBhvr>
                                    </p:cmd>
                                  </p:childTnLst>
                                </p:cTn>
                              </p:par>
                            </p:childTnLst>
                          </p:cTn>
                        </p:par>
                      </p:childTnLst>
                    </p:cTn>
                  </p:par>
                </p:childTnLst>
              </p:cTn>
              <p:nextCondLst>
                <p:cond evt="onClick" delay="0">
                  <p:tgtEl>
                    <p:spTgt spid="8"/>
                  </p:tgtEl>
                </p:cond>
              </p:nextCondLst>
            </p:seq>
            <p:audio>
              <p:cMediaNode vol="80000">
                <p:cTn id="13" fill="hold" display="0">
                  <p:stCondLst>
                    <p:cond delay="indefinite"/>
                  </p:stCondLst>
                  <p:endCondLst>
                    <p:cond evt="onStopAudio" delay="0">
                      <p:tgtEl>
                        <p:sldTgt/>
                      </p:tgtEl>
                    </p:cond>
                  </p:endCondLst>
                </p:cTn>
                <p:tgtEl>
                  <p:spTgt spid="8"/>
                </p:tgtEl>
              </p:cMediaNode>
            </p:audio>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5097" fill="hold"/>
                                        <p:tgtEl>
                                          <p:spTgt spid="9"/>
                                        </p:tgtEl>
                                      </p:cBhvr>
                                    </p:cmd>
                                  </p:childTnLst>
                                </p:cTn>
                              </p:par>
                            </p:childTnLst>
                          </p:cTn>
                        </p:par>
                      </p:childTnLst>
                    </p:cTn>
                  </p:par>
                </p:childTnLst>
              </p:cTn>
              <p:nextCondLst>
                <p:cond evt="onClick" delay="0">
                  <p:tgtEl>
                    <p:spTgt spid="9"/>
                  </p:tgtEl>
                </p:cond>
              </p:nextCondLst>
            </p:seq>
            <p:audio>
              <p:cMediaNode vol="80000">
                <p:cTn id="19" fill="hold" display="0">
                  <p:stCondLst>
                    <p:cond delay="indefinite"/>
                  </p:stCondLst>
                  <p:endCondLst>
                    <p:cond evt="onStopAudio" delay="0">
                      <p:tgtEl>
                        <p:sldTgt/>
                      </p:tgtEl>
                    </p:cond>
                  </p:endCondLst>
                </p:cTn>
                <p:tgtEl>
                  <p:spTgt spid="9"/>
                </p:tgtEl>
              </p:cMediaNode>
            </p:audio>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8825" fill="hold"/>
                                        <p:tgtEl>
                                          <p:spTgt spid="10"/>
                                        </p:tgtEl>
                                      </p:cBhvr>
                                    </p:cmd>
                                  </p:childTnLst>
                                </p:cTn>
                              </p:par>
                            </p:childTnLst>
                          </p:cTn>
                        </p:par>
                      </p:childTnLst>
                    </p:cTn>
                  </p:par>
                </p:childTnLst>
              </p:cTn>
              <p:nextCondLst>
                <p:cond evt="onClick" delay="0">
                  <p:tgtEl>
                    <p:spTgt spid="10"/>
                  </p:tgtEl>
                </p:cond>
              </p:nextCondLst>
            </p:seq>
            <p:audio>
              <p:cMediaNode vol="80000">
                <p:cTn id="25" fill="hold" display="0">
                  <p:stCondLst>
                    <p:cond delay="indefinite"/>
                  </p:stCondLst>
                  <p:endCondLst>
                    <p:cond evt="onStopAudio" delay="0">
                      <p:tgtEl>
                        <p:sldTgt/>
                      </p:tgtEl>
                    </p:cond>
                  </p:endCondLst>
                </p:cTn>
                <p:tgtEl>
                  <p:spTgt spid="10"/>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6"/>
          <a:stretch>
            <a:fillRect/>
          </a:stretch>
        </p:blipFill>
        <p:spPr>
          <a:xfrm>
            <a:off x="6191795" y="176712"/>
            <a:ext cx="5285192" cy="6442407"/>
          </a:xfrm>
          <a:prstGeom prst="rect">
            <a:avLst/>
          </a:prstGeom>
        </p:spPr>
      </p:pic>
      <p:sp>
        <p:nvSpPr>
          <p:cNvPr id="3" name="Rectangle 2"/>
          <p:cNvSpPr/>
          <p:nvPr/>
        </p:nvSpPr>
        <p:spPr>
          <a:xfrm>
            <a:off x="95795" y="4419825"/>
            <a:ext cx="6096000" cy="1754326"/>
          </a:xfrm>
          <a:prstGeom prst="rect">
            <a:avLst/>
          </a:prstGeom>
        </p:spPr>
        <p:txBody>
          <a:bodyPr>
            <a:spAutoFit/>
          </a:bodyPr>
          <a:lstStyle/>
          <a:p>
            <a:pPr algn="ctr">
              <a:lnSpc>
                <a:spcPct val="150000"/>
              </a:lnSpc>
            </a:pPr>
            <a:r>
              <a:rPr lang="en-GB" dirty="0" smtClean="0">
                <a:latin typeface="Comic Sans MS" panose="030F0702030302020204" pitchFamily="66" charset="0"/>
              </a:rPr>
              <a:t>I’ve also attached a ‘make your own clock’ to help you so, if you like, you could have lots of fun making your own clock and moving the hands to ‘o’clock’ – maybe you could test your grown ups!</a:t>
            </a:r>
            <a:endParaRPr lang="en-GB" dirty="0">
              <a:latin typeface="Comic Sans MS" panose="030F0702030302020204" pitchFamily="66" charset="0"/>
            </a:endParaRPr>
          </a:p>
        </p:txBody>
      </p:sp>
      <p:pic>
        <p:nvPicPr>
          <p:cNvPr id="8"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593772" y="5869351"/>
            <a:ext cx="609600" cy="609600"/>
          </a:xfrm>
          <a:prstGeom prst="rect">
            <a:avLst/>
          </a:prstGeom>
        </p:spPr>
      </p:pic>
      <p:sp>
        <p:nvSpPr>
          <p:cNvPr id="9" name="Subtitle 8"/>
          <p:cNvSpPr>
            <a:spLocks noGrp="1"/>
          </p:cNvSpPr>
          <p:nvPr>
            <p:ph type="subTitle" idx="1"/>
          </p:nvPr>
        </p:nvSpPr>
        <p:spPr>
          <a:xfrm>
            <a:off x="326571" y="937215"/>
            <a:ext cx="5865223" cy="1231219"/>
          </a:xfrm>
        </p:spPr>
        <p:txBody>
          <a:bodyPr/>
          <a:lstStyle/>
          <a:p>
            <a:r>
              <a:rPr lang="en-GB" sz="2000" dirty="0" smtClean="0"/>
              <a:t>Play guess the time to the hour on YouTube video:</a:t>
            </a:r>
          </a:p>
          <a:p>
            <a:r>
              <a:rPr lang="en-GB" sz="2000" dirty="0" smtClean="0">
                <a:hlinkClick r:id="rId8"/>
              </a:rPr>
              <a:t>https</a:t>
            </a:r>
            <a:r>
              <a:rPr lang="en-GB" sz="2000" dirty="0">
                <a:hlinkClick r:id="rId8"/>
              </a:rPr>
              <a:t>://</a:t>
            </a:r>
            <a:r>
              <a:rPr lang="en-GB" sz="2000" dirty="0" smtClean="0">
                <a:hlinkClick r:id="rId8"/>
              </a:rPr>
              <a:t>www.youtube.com/watch?v=EIxaxnageTo</a:t>
            </a:r>
            <a:endParaRPr lang="en-GB" sz="2000" dirty="0" smtClean="0"/>
          </a:p>
          <a:p>
            <a:endParaRPr lang="en-GB" dirty="0"/>
          </a:p>
        </p:txBody>
      </p:sp>
      <p:sp>
        <p:nvSpPr>
          <p:cNvPr id="10" name="Right Arrow 9"/>
          <p:cNvSpPr/>
          <p:nvPr/>
        </p:nvSpPr>
        <p:spPr>
          <a:xfrm>
            <a:off x="2547257" y="2717074"/>
            <a:ext cx="3644537" cy="125403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t>This information might help you:</a:t>
            </a:r>
            <a:endParaRPr lang="en-GB" dirty="0"/>
          </a:p>
        </p:txBody>
      </p:sp>
      <p:pic>
        <p:nvPicPr>
          <p:cNvPr id="11"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4783184" y="183699"/>
            <a:ext cx="609600" cy="609600"/>
          </a:xfrm>
          <a:prstGeom prst="rect">
            <a:avLst/>
          </a:prstGeom>
        </p:spPr>
      </p:pic>
    </p:spTree>
    <p:extLst>
      <p:ext uri="{BB962C8B-B14F-4D97-AF65-F5344CB8AC3E}">
        <p14:creationId xmlns:p14="http://schemas.microsoft.com/office/powerpoint/2010/main" val="17585039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320"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8144" fill="hold"/>
                                        <p:tgtEl>
                                          <p:spTgt spid="11"/>
                                        </p:tgtEl>
                                      </p:cBhvr>
                                    </p:cmd>
                                  </p:childTnLst>
                                </p:cTn>
                              </p:par>
                            </p:childTnLst>
                          </p:cTn>
                        </p:par>
                      </p:childTnLst>
                    </p:cTn>
                  </p:par>
                </p:childTnLst>
              </p:cTn>
              <p:nextCondLst>
                <p:cond evt="onClick" delay="0">
                  <p:tgtEl>
                    <p:spTgt spid="11"/>
                  </p:tgtEl>
                </p:cond>
              </p:nextCondLst>
            </p:seq>
            <p:audio>
              <p:cMediaNode vol="80000">
                <p:cTn id="13" fill="hold" display="0">
                  <p:stCondLst>
                    <p:cond delay="indefinite"/>
                  </p:stCondLst>
                  <p:endCondLst>
                    <p:cond evt="onStopAudio" delay="0">
                      <p:tgtEl>
                        <p:sldTgt/>
                      </p:tgtEl>
                    </p:cond>
                  </p:endCondLst>
                </p:cTn>
                <p:tgtEl>
                  <p:spTgt spid="11"/>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88274" y="195944"/>
            <a:ext cx="10319657" cy="584775"/>
          </a:xfrm>
          <a:prstGeom prst="rect">
            <a:avLst/>
          </a:prstGeom>
          <a:noFill/>
        </p:spPr>
        <p:txBody>
          <a:bodyPr wrap="square" rtlCol="0">
            <a:spAutoFit/>
          </a:bodyPr>
          <a:lstStyle/>
          <a:p>
            <a:pPr algn="ctr"/>
            <a:r>
              <a:rPr lang="en-GB" sz="1600" dirty="0" smtClean="0">
                <a:latin typeface="Comic Sans MS" panose="030F0702030302020204" pitchFamily="66" charset="0"/>
              </a:rPr>
              <a:t>Can you try to tell and draw the time on these clocks? Or make them on your own clock. Remember you are looking or drawing the hour hand (the shorter hand) and the minute hand will be pointing to 12:</a:t>
            </a:r>
            <a:endParaRPr lang="en-GB" sz="1600" dirty="0">
              <a:latin typeface="Comic Sans MS" panose="030F0702030302020204" pitchFamily="66" charset="0"/>
            </a:endParaRPr>
          </a:p>
        </p:txBody>
      </p:sp>
      <p:pic>
        <p:nvPicPr>
          <p:cNvPr id="3" name="Picture 2"/>
          <p:cNvPicPr>
            <a:picLocks noChangeAspect="1"/>
          </p:cNvPicPr>
          <p:nvPr/>
        </p:nvPicPr>
        <p:blipFill>
          <a:blip r:embed="rId4"/>
          <a:stretch>
            <a:fillRect/>
          </a:stretch>
        </p:blipFill>
        <p:spPr>
          <a:xfrm>
            <a:off x="295013" y="780719"/>
            <a:ext cx="4924381" cy="6011582"/>
          </a:xfrm>
          <a:prstGeom prst="rect">
            <a:avLst/>
          </a:prstGeom>
        </p:spPr>
      </p:pic>
      <p:pic>
        <p:nvPicPr>
          <p:cNvPr id="6" name="Picture 5"/>
          <p:cNvPicPr>
            <a:picLocks noChangeAspect="1"/>
          </p:cNvPicPr>
          <p:nvPr/>
        </p:nvPicPr>
        <p:blipFill>
          <a:blip r:embed="rId5"/>
          <a:stretch>
            <a:fillRect/>
          </a:stretch>
        </p:blipFill>
        <p:spPr>
          <a:xfrm>
            <a:off x="6988629" y="765921"/>
            <a:ext cx="4964293" cy="6026379"/>
          </a:xfrm>
          <a:prstGeom prst="rect">
            <a:avLst/>
          </a:prstGeom>
        </p:spPr>
      </p:pic>
      <p:pic>
        <p:nvPicPr>
          <p:cNvPr id="8"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743302" y="994955"/>
            <a:ext cx="609600" cy="609600"/>
          </a:xfrm>
          <a:prstGeom prst="rect">
            <a:avLst/>
          </a:prstGeom>
        </p:spPr>
      </p:pic>
    </p:spTree>
    <p:extLst>
      <p:ext uri="{BB962C8B-B14F-4D97-AF65-F5344CB8AC3E}">
        <p14:creationId xmlns:p14="http://schemas.microsoft.com/office/powerpoint/2010/main" val="41682420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028"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Your Daily Challenge – Gurnard Prescho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915" y="256474"/>
            <a:ext cx="2273117" cy="199785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stretch>
            <a:fillRect/>
          </a:stretch>
        </p:blipFill>
        <p:spPr>
          <a:xfrm>
            <a:off x="4611461" y="112017"/>
            <a:ext cx="5525316" cy="6492947"/>
          </a:xfrm>
          <a:prstGeom prst="rect">
            <a:avLst/>
          </a:prstGeom>
        </p:spPr>
      </p:pic>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447109" y="2862943"/>
            <a:ext cx="609600" cy="609600"/>
          </a:xfrm>
          <a:prstGeom prst="rect">
            <a:avLst/>
          </a:prstGeom>
        </p:spPr>
      </p:pic>
    </p:spTree>
    <p:extLst>
      <p:ext uri="{BB962C8B-B14F-4D97-AF65-F5344CB8AC3E}">
        <p14:creationId xmlns:p14="http://schemas.microsoft.com/office/powerpoint/2010/main" val="22992407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877"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1351</TotalTime>
  <Words>246</Words>
  <Application>Microsoft Office PowerPoint</Application>
  <PresentationFormat>Widescreen</PresentationFormat>
  <Paragraphs>15</Paragraphs>
  <Slides>5</Slides>
  <Notes>0</Notes>
  <HiddenSlides>0</HiddenSlides>
  <MMClips>8</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home</dc:creator>
  <cp:lastModifiedBy>home</cp:lastModifiedBy>
  <cp:revision>53</cp:revision>
  <dcterms:created xsi:type="dcterms:W3CDTF">2020-11-02T10:04:53Z</dcterms:created>
  <dcterms:modified xsi:type="dcterms:W3CDTF">2021-01-17T20:59:54Z</dcterms:modified>
</cp:coreProperties>
</file>