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8" r:id="rId6"/>
    <p:sldId id="262" r:id="rId7"/>
    <p:sldId id="259" r:id="rId8"/>
    <p:sldId id="263" r:id="rId9"/>
    <p:sldId id="260" r:id="rId10"/>
    <p:sldId id="264" r:id="rId11"/>
    <p:sldId id="26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091" autoAdjust="0"/>
  </p:normalViewPr>
  <p:slideViewPr>
    <p:cSldViewPr snapToGrid="0">
      <p:cViewPr varScale="1">
        <p:scale>
          <a:sx n="55" d="100"/>
          <a:sy n="55"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17/01/2021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17/01/2021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o7fbLgY2oA_cFCIg9GdxtQ" TargetMode="External"/><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7"/>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8"/>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9"/>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10"/>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4" name="Recorded Sound">
            <a:hlinkClick r:id="" action="ppaction://media"/>
            <a:extLst>
              <a:ext uri="{FF2B5EF4-FFF2-40B4-BE49-F238E27FC236}">
                <a16:creationId xmlns:a16="http://schemas.microsoft.com/office/drawing/2014/main" id="{628893E8-37F5-4A42-9FCA-E69411A2746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dish</a:t>
            </a:r>
          </a:p>
        </p:txBody>
      </p:sp>
      <p:pic>
        <p:nvPicPr>
          <p:cNvPr id="5" name="Recorded Sound">
            <a:hlinkClick r:id="" action="ppaction://media"/>
            <a:extLst>
              <a:ext uri="{FF2B5EF4-FFF2-40B4-BE49-F238E27FC236}">
                <a16:creationId xmlns:a16="http://schemas.microsoft.com/office/drawing/2014/main" id="{54A35B2C-366B-4313-BA0E-C7FA17BD0E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34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di</a:t>
            </a:r>
            <a:r>
              <a:rPr lang="en-GB" sz="20000" dirty="0">
                <a:highlight>
                  <a:srgbClr val="FFFF00"/>
                </a:highlight>
              </a:rPr>
              <a:t>sh</a:t>
            </a:r>
          </a:p>
        </p:txBody>
      </p:sp>
      <p:pic>
        <p:nvPicPr>
          <p:cNvPr id="5" name="Recorded Sound">
            <a:hlinkClick r:id="" action="ppaction://media"/>
            <a:extLst>
              <a:ext uri="{FF2B5EF4-FFF2-40B4-BE49-F238E27FC236}">
                <a16:creationId xmlns:a16="http://schemas.microsoft.com/office/drawing/2014/main" id="{8E30BF0E-CC40-4281-A81F-B25B43C913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52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chop</a:t>
            </a:r>
          </a:p>
        </p:txBody>
      </p:sp>
      <p:pic>
        <p:nvPicPr>
          <p:cNvPr id="4" name="Recorded Sound">
            <a:hlinkClick r:id="" action="ppaction://media"/>
            <a:extLst>
              <a:ext uri="{FF2B5EF4-FFF2-40B4-BE49-F238E27FC236}">
                <a16:creationId xmlns:a16="http://schemas.microsoft.com/office/drawing/2014/main" id="{76FABDD2-D35D-4ABB-BAEB-8AF7254FFD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25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highlight>
                  <a:srgbClr val="FFFF00"/>
                </a:highlight>
              </a:rPr>
              <a:t>ch</a:t>
            </a:r>
            <a:r>
              <a:rPr lang="en-GB" sz="20000" dirty="0"/>
              <a:t>op</a:t>
            </a:r>
          </a:p>
        </p:txBody>
      </p:sp>
      <p:pic>
        <p:nvPicPr>
          <p:cNvPr id="4" name="Recorded Sound">
            <a:hlinkClick r:id="" action="ppaction://media"/>
            <a:extLst>
              <a:ext uri="{FF2B5EF4-FFF2-40B4-BE49-F238E27FC236}">
                <a16:creationId xmlns:a16="http://schemas.microsoft.com/office/drawing/2014/main" id="{C527FD3D-7F26-466B-9B46-1AB4D45172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30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wing</a:t>
            </a:r>
          </a:p>
        </p:txBody>
      </p:sp>
      <p:pic>
        <p:nvPicPr>
          <p:cNvPr id="4" name="Recorded Sound">
            <a:hlinkClick r:id="" action="ppaction://media"/>
            <a:extLst>
              <a:ext uri="{FF2B5EF4-FFF2-40B4-BE49-F238E27FC236}">
                <a16:creationId xmlns:a16="http://schemas.microsoft.com/office/drawing/2014/main" id="{1545769B-85F9-4A72-94DA-3A9A9E248F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822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wi</a:t>
            </a:r>
            <a:r>
              <a:rPr lang="en-GB" sz="20000" dirty="0">
                <a:highlight>
                  <a:srgbClr val="FFFF00"/>
                </a:highlight>
              </a:rPr>
              <a:t>ng</a:t>
            </a:r>
          </a:p>
        </p:txBody>
      </p:sp>
      <p:pic>
        <p:nvPicPr>
          <p:cNvPr id="4" name="Recorded Sound">
            <a:hlinkClick r:id="" action="ppaction://media"/>
            <a:extLst>
              <a:ext uri="{FF2B5EF4-FFF2-40B4-BE49-F238E27FC236}">
                <a16:creationId xmlns:a16="http://schemas.microsoft.com/office/drawing/2014/main" id="{6A53C57E-41BE-444C-B544-BB8822A04E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0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sink</a:t>
            </a:r>
          </a:p>
        </p:txBody>
      </p:sp>
      <p:pic>
        <p:nvPicPr>
          <p:cNvPr id="4" name="Recorded Sound">
            <a:hlinkClick r:id="" action="ppaction://media"/>
            <a:extLst>
              <a:ext uri="{FF2B5EF4-FFF2-40B4-BE49-F238E27FC236}">
                <a16:creationId xmlns:a16="http://schemas.microsoft.com/office/drawing/2014/main" id="{AC0A713C-D5C1-47C3-9FCE-2DAF08542C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840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si</a:t>
            </a:r>
            <a:r>
              <a:rPr lang="en-GB" sz="20000" dirty="0">
                <a:highlight>
                  <a:srgbClr val="FFFF00"/>
                </a:highlight>
              </a:rPr>
              <a:t>nk</a:t>
            </a:r>
          </a:p>
        </p:txBody>
      </p:sp>
      <p:pic>
        <p:nvPicPr>
          <p:cNvPr id="4" name="Recorded Sound">
            <a:hlinkClick r:id="" action="ppaction://media"/>
            <a:extLst>
              <a:ext uri="{FF2B5EF4-FFF2-40B4-BE49-F238E27FC236}">
                <a16:creationId xmlns:a16="http://schemas.microsoft.com/office/drawing/2014/main" id="{F2217CFA-D725-4AD0-90DD-6E2FD73EAF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422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AD4CFA140EB4A80C5A2F767E61656" ma:contentTypeVersion="9" ma:contentTypeDescription="Create a new document." ma:contentTypeScope="" ma:versionID="77fa52eb842390f60d7a949c0542ceb2">
  <xsd:schema xmlns:xsd="http://www.w3.org/2001/XMLSchema" xmlns:xs="http://www.w3.org/2001/XMLSchema" xmlns:p="http://schemas.microsoft.com/office/2006/metadata/properties" xmlns:ns2="5ad0ee9d-2391-47bc-bd54-552549e2ac31" targetNamespace="http://schemas.microsoft.com/office/2006/metadata/properties" ma:root="true" ma:fieldsID="3aed9d836dad8c4fa9aec7e59f2f9e32" ns2:_="">
    <xsd:import namespace="5ad0ee9d-2391-47bc-bd54-552549e2a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0ee9d-2391-47bc-bd54-552549e2a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2EE92F-1A5A-4BF2-848F-19F3BF3C1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0ee9d-2391-47bc-bd54-552549e2a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DD2FEE-6244-4E0B-8996-971FC784A447}">
  <ds:schemaRefs>
    <ds:schemaRef ds:uri="http://schemas.microsoft.com/office/2006/documentManagement/types"/>
    <ds:schemaRef ds:uri="http://schemas.microsoft.com/office/infopath/2007/PartnerControls"/>
    <ds:schemaRef ds:uri="5ad0ee9d-2391-47bc-bd54-552549e2ac3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E341765-4AC8-4AB6-83BE-89C4655421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TotalTime>
  <Words>118</Words>
  <Application>Microsoft Office PowerPoint</Application>
  <PresentationFormat>Widescreen</PresentationFormat>
  <Paragraphs>29</Paragraphs>
  <Slides>9</Slides>
  <Notes>1</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home</cp:lastModifiedBy>
  <cp:revision>10</cp:revision>
  <dcterms:created xsi:type="dcterms:W3CDTF">2021-01-06T13:17:55Z</dcterms:created>
  <dcterms:modified xsi:type="dcterms:W3CDTF">2021-01-17T20:39:31Z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0x010100DDDAD4CFA140EB4A80C5A2F767E61656</vt:lpwstr>
  </property>
</Properties>
</file>