
<file path=[Content_Types].xml><?xml version="1.0" encoding="utf-8"?>
<Types xmlns="http://schemas.openxmlformats.org/package/2006/content-types">
  <Default Extension="png" ContentType="image/png"/>
  <Default Extension="tmp"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87" r:id="rId6"/>
    <p:sldId id="289" r:id="rId7"/>
    <p:sldId id="288" r:id="rId8"/>
    <p:sldId id="290" r:id="rId9"/>
    <p:sldId id="291" r:id="rId10"/>
    <p:sldId id="257" r:id="rId11"/>
    <p:sldId id="26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609DE-F8A3-4D9C-8898-BF3A54C0D1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F429220-02DD-4CA3-B076-C6ADFB5091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C20E1AB-8ED1-48CB-9594-B8F814F76E7C}"/>
              </a:ext>
            </a:extLst>
          </p:cNvPr>
          <p:cNvSpPr>
            <a:spLocks noGrp="1"/>
          </p:cNvSpPr>
          <p:nvPr>
            <p:ph type="dt" sz="half" idx="10"/>
          </p:nvPr>
        </p:nvSpPr>
        <p:spPr/>
        <p:txBody>
          <a:bodyPr/>
          <a:lstStyle/>
          <a:p>
            <a:fld id="{B84041C9-33C8-400C-880A-64B9B161CA66}" type="datetimeFigureOut">
              <a:rPr lang="en-GB" smtClean="0"/>
              <a:t>17/01/2021</a:t>
            </a:fld>
            <a:endParaRPr lang="en-GB"/>
          </a:p>
        </p:txBody>
      </p:sp>
      <p:sp>
        <p:nvSpPr>
          <p:cNvPr id="5" name="Footer Placeholder 4">
            <a:extLst>
              <a:ext uri="{FF2B5EF4-FFF2-40B4-BE49-F238E27FC236}">
                <a16:creationId xmlns:a16="http://schemas.microsoft.com/office/drawing/2014/main" id="{95839D69-F589-460C-A14D-61C506BA432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75325F-2C8D-493D-AFCB-A750D0456EDB}"/>
              </a:ext>
            </a:extLst>
          </p:cNvPr>
          <p:cNvSpPr>
            <a:spLocks noGrp="1"/>
          </p:cNvSpPr>
          <p:nvPr>
            <p:ph type="sldNum" sz="quarter" idx="12"/>
          </p:nvPr>
        </p:nvSpPr>
        <p:spPr/>
        <p:txBody>
          <a:bodyPr/>
          <a:lstStyle/>
          <a:p>
            <a:fld id="{B8DDD53A-B165-4678-92AD-DBC8BCE979C1}" type="slidenum">
              <a:rPr lang="en-GB" smtClean="0"/>
              <a:t>‹#›</a:t>
            </a:fld>
            <a:endParaRPr lang="en-GB"/>
          </a:p>
        </p:txBody>
      </p:sp>
    </p:spTree>
    <p:extLst>
      <p:ext uri="{BB962C8B-B14F-4D97-AF65-F5344CB8AC3E}">
        <p14:creationId xmlns:p14="http://schemas.microsoft.com/office/powerpoint/2010/main" val="532254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40DEE-3E4F-45D9-9F3E-B2D26D81810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BC8E671-FB7E-483D-BFFA-E86426574EA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B0C4C6C-C144-49FB-8A73-2A75CD01337C}"/>
              </a:ext>
            </a:extLst>
          </p:cNvPr>
          <p:cNvSpPr>
            <a:spLocks noGrp="1"/>
          </p:cNvSpPr>
          <p:nvPr>
            <p:ph type="dt" sz="half" idx="10"/>
          </p:nvPr>
        </p:nvSpPr>
        <p:spPr/>
        <p:txBody>
          <a:bodyPr/>
          <a:lstStyle/>
          <a:p>
            <a:fld id="{B84041C9-33C8-400C-880A-64B9B161CA66}" type="datetimeFigureOut">
              <a:rPr lang="en-GB" smtClean="0"/>
              <a:t>17/01/2021</a:t>
            </a:fld>
            <a:endParaRPr lang="en-GB"/>
          </a:p>
        </p:txBody>
      </p:sp>
      <p:sp>
        <p:nvSpPr>
          <p:cNvPr id="5" name="Footer Placeholder 4">
            <a:extLst>
              <a:ext uri="{FF2B5EF4-FFF2-40B4-BE49-F238E27FC236}">
                <a16:creationId xmlns:a16="http://schemas.microsoft.com/office/drawing/2014/main" id="{BDB2757D-C050-4830-8930-D6358A0B807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4B0FCB-7DCE-4647-9110-B53FDFBBE50F}"/>
              </a:ext>
            </a:extLst>
          </p:cNvPr>
          <p:cNvSpPr>
            <a:spLocks noGrp="1"/>
          </p:cNvSpPr>
          <p:nvPr>
            <p:ph type="sldNum" sz="quarter" idx="12"/>
          </p:nvPr>
        </p:nvSpPr>
        <p:spPr/>
        <p:txBody>
          <a:bodyPr/>
          <a:lstStyle/>
          <a:p>
            <a:fld id="{B8DDD53A-B165-4678-92AD-DBC8BCE979C1}" type="slidenum">
              <a:rPr lang="en-GB" smtClean="0"/>
              <a:t>‹#›</a:t>
            </a:fld>
            <a:endParaRPr lang="en-GB"/>
          </a:p>
        </p:txBody>
      </p:sp>
    </p:spTree>
    <p:extLst>
      <p:ext uri="{BB962C8B-B14F-4D97-AF65-F5344CB8AC3E}">
        <p14:creationId xmlns:p14="http://schemas.microsoft.com/office/powerpoint/2010/main" val="2388696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35A9EB-5DB2-4735-A0A3-031D97C2715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32AC71B-5783-4FB6-93EE-8B50332FEFD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DFBEDAB-0CD4-4B46-ABB0-D93410A90FE9}"/>
              </a:ext>
            </a:extLst>
          </p:cNvPr>
          <p:cNvSpPr>
            <a:spLocks noGrp="1"/>
          </p:cNvSpPr>
          <p:nvPr>
            <p:ph type="dt" sz="half" idx="10"/>
          </p:nvPr>
        </p:nvSpPr>
        <p:spPr/>
        <p:txBody>
          <a:bodyPr/>
          <a:lstStyle/>
          <a:p>
            <a:fld id="{B84041C9-33C8-400C-880A-64B9B161CA66}" type="datetimeFigureOut">
              <a:rPr lang="en-GB" smtClean="0"/>
              <a:t>17/01/2021</a:t>
            </a:fld>
            <a:endParaRPr lang="en-GB"/>
          </a:p>
        </p:txBody>
      </p:sp>
      <p:sp>
        <p:nvSpPr>
          <p:cNvPr id="5" name="Footer Placeholder 4">
            <a:extLst>
              <a:ext uri="{FF2B5EF4-FFF2-40B4-BE49-F238E27FC236}">
                <a16:creationId xmlns:a16="http://schemas.microsoft.com/office/drawing/2014/main" id="{5F050F5A-8507-4D02-8EB6-C9C472F261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289FD3-5D42-495A-8F8E-D65E04502C37}"/>
              </a:ext>
            </a:extLst>
          </p:cNvPr>
          <p:cNvSpPr>
            <a:spLocks noGrp="1"/>
          </p:cNvSpPr>
          <p:nvPr>
            <p:ph type="sldNum" sz="quarter" idx="12"/>
          </p:nvPr>
        </p:nvSpPr>
        <p:spPr/>
        <p:txBody>
          <a:bodyPr/>
          <a:lstStyle/>
          <a:p>
            <a:fld id="{B8DDD53A-B165-4678-92AD-DBC8BCE979C1}" type="slidenum">
              <a:rPr lang="en-GB" smtClean="0"/>
              <a:t>‹#›</a:t>
            </a:fld>
            <a:endParaRPr lang="en-GB"/>
          </a:p>
        </p:txBody>
      </p:sp>
    </p:spTree>
    <p:extLst>
      <p:ext uri="{BB962C8B-B14F-4D97-AF65-F5344CB8AC3E}">
        <p14:creationId xmlns:p14="http://schemas.microsoft.com/office/powerpoint/2010/main" val="2089986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C0CD3-33A3-4499-98DD-CE4CFB891C7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8F438CC-F7AD-43BE-81C5-9070FE62861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9E8F9E-C02E-4D2D-BF7F-534201660BA4}"/>
              </a:ext>
            </a:extLst>
          </p:cNvPr>
          <p:cNvSpPr>
            <a:spLocks noGrp="1"/>
          </p:cNvSpPr>
          <p:nvPr>
            <p:ph type="dt" sz="half" idx="10"/>
          </p:nvPr>
        </p:nvSpPr>
        <p:spPr/>
        <p:txBody>
          <a:bodyPr/>
          <a:lstStyle/>
          <a:p>
            <a:fld id="{B84041C9-33C8-400C-880A-64B9B161CA66}" type="datetimeFigureOut">
              <a:rPr lang="en-GB" smtClean="0"/>
              <a:t>17/01/2021</a:t>
            </a:fld>
            <a:endParaRPr lang="en-GB"/>
          </a:p>
        </p:txBody>
      </p:sp>
      <p:sp>
        <p:nvSpPr>
          <p:cNvPr id="5" name="Footer Placeholder 4">
            <a:extLst>
              <a:ext uri="{FF2B5EF4-FFF2-40B4-BE49-F238E27FC236}">
                <a16:creationId xmlns:a16="http://schemas.microsoft.com/office/drawing/2014/main" id="{36242C6C-072A-4FC8-A65A-C399EF244C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3FE7CD-1182-4FD1-9DDC-207D26D59936}"/>
              </a:ext>
            </a:extLst>
          </p:cNvPr>
          <p:cNvSpPr>
            <a:spLocks noGrp="1"/>
          </p:cNvSpPr>
          <p:nvPr>
            <p:ph type="sldNum" sz="quarter" idx="12"/>
          </p:nvPr>
        </p:nvSpPr>
        <p:spPr/>
        <p:txBody>
          <a:bodyPr/>
          <a:lstStyle/>
          <a:p>
            <a:fld id="{B8DDD53A-B165-4678-92AD-DBC8BCE979C1}" type="slidenum">
              <a:rPr lang="en-GB" smtClean="0"/>
              <a:t>‹#›</a:t>
            </a:fld>
            <a:endParaRPr lang="en-GB"/>
          </a:p>
        </p:txBody>
      </p:sp>
    </p:spTree>
    <p:extLst>
      <p:ext uri="{BB962C8B-B14F-4D97-AF65-F5344CB8AC3E}">
        <p14:creationId xmlns:p14="http://schemas.microsoft.com/office/powerpoint/2010/main" val="4136383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83C31-88F8-40BD-8249-CCAFD11CBD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761A0DE-B755-4213-9952-6FAFED3662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92BD979-4780-46F5-91C3-F8082960A19B}"/>
              </a:ext>
            </a:extLst>
          </p:cNvPr>
          <p:cNvSpPr>
            <a:spLocks noGrp="1"/>
          </p:cNvSpPr>
          <p:nvPr>
            <p:ph type="dt" sz="half" idx="10"/>
          </p:nvPr>
        </p:nvSpPr>
        <p:spPr/>
        <p:txBody>
          <a:bodyPr/>
          <a:lstStyle/>
          <a:p>
            <a:fld id="{B84041C9-33C8-400C-880A-64B9B161CA66}" type="datetimeFigureOut">
              <a:rPr lang="en-GB" smtClean="0"/>
              <a:t>17/01/2021</a:t>
            </a:fld>
            <a:endParaRPr lang="en-GB"/>
          </a:p>
        </p:txBody>
      </p:sp>
      <p:sp>
        <p:nvSpPr>
          <p:cNvPr id="5" name="Footer Placeholder 4">
            <a:extLst>
              <a:ext uri="{FF2B5EF4-FFF2-40B4-BE49-F238E27FC236}">
                <a16:creationId xmlns:a16="http://schemas.microsoft.com/office/drawing/2014/main" id="{154E23EC-7791-4E0A-B71A-A1D5C07D60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B10E02-556A-45FE-9E19-5494014D3E21}"/>
              </a:ext>
            </a:extLst>
          </p:cNvPr>
          <p:cNvSpPr>
            <a:spLocks noGrp="1"/>
          </p:cNvSpPr>
          <p:nvPr>
            <p:ph type="sldNum" sz="quarter" idx="12"/>
          </p:nvPr>
        </p:nvSpPr>
        <p:spPr/>
        <p:txBody>
          <a:bodyPr/>
          <a:lstStyle/>
          <a:p>
            <a:fld id="{B8DDD53A-B165-4678-92AD-DBC8BCE979C1}" type="slidenum">
              <a:rPr lang="en-GB" smtClean="0"/>
              <a:t>‹#›</a:t>
            </a:fld>
            <a:endParaRPr lang="en-GB"/>
          </a:p>
        </p:txBody>
      </p:sp>
    </p:spTree>
    <p:extLst>
      <p:ext uri="{BB962C8B-B14F-4D97-AF65-F5344CB8AC3E}">
        <p14:creationId xmlns:p14="http://schemas.microsoft.com/office/powerpoint/2010/main" val="3419983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3BA26-FC04-4353-99C5-50B09B0FE6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12D19F-745E-4FA2-B90F-DB09A4DB079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BBEA848-FC01-4E70-85C2-7FA35994C80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B18276E-0C26-47BB-B30F-36ACD19611DD}"/>
              </a:ext>
            </a:extLst>
          </p:cNvPr>
          <p:cNvSpPr>
            <a:spLocks noGrp="1"/>
          </p:cNvSpPr>
          <p:nvPr>
            <p:ph type="dt" sz="half" idx="10"/>
          </p:nvPr>
        </p:nvSpPr>
        <p:spPr/>
        <p:txBody>
          <a:bodyPr/>
          <a:lstStyle/>
          <a:p>
            <a:fld id="{B84041C9-33C8-400C-880A-64B9B161CA66}" type="datetimeFigureOut">
              <a:rPr lang="en-GB" smtClean="0"/>
              <a:t>17/01/2021</a:t>
            </a:fld>
            <a:endParaRPr lang="en-GB"/>
          </a:p>
        </p:txBody>
      </p:sp>
      <p:sp>
        <p:nvSpPr>
          <p:cNvPr id="6" name="Footer Placeholder 5">
            <a:extLst>
              <a:ext uri="{FF2B5EF4-FFF2-40B4-BE49-F238E27FC236}">
                <a16:creationId xmlns:a16="http://schemas.microsoft.com/office/drawing/2014/main" id="{FD7863A6-D97F-432A-8EB9-855CAC948A6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61A670E-F694-4AEB-89D9-3C0FF5B4C9FE}"/>
              </a:ext>
            </a:extLst>
          </p:cNvPr>
          <p:cNvSpPr>
            <a:spLocks noGrp="1"/>
          </p:cNvSpPr>
          <p:nvPr>
            <p:ph type="sldNum" sz="quarter" idx="12"/>
          </p:nvPr>
        </p:nvSpPr>
        <p:spPr/>
        <p:txBody>
          <a:bodyPr/>
          <a:lstStyle/>
          <a:p>
            <a:fld id="{B8DDD53A-B165-4678-92AD-DBC8BCE979C1}" type="slidenum">
              <a:rPr lang="en-GB" smtClean="0"/>
              <a:t>‹#›</a:t>
            </a:fld>
            <a:endParaRPr lang="en-GB"/>
          </a:p>
        </p:txBody>
      </p:sp>
    </p:spTree>
    <p:extLst>
      <p:ext uri="{BB962C8B-B14F-4D97-AF65-F5344CB8AC3E}">
        <p14:creationId xmlns:p14="http://schemas.microsoft.com/office/powerpoint/2010/main" val="2266575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1B525-2620-472F-BF0F-5E5AAC2D31F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3C48582-9BB9-4095-84E1-CD7A1E013A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FA2DF80-6A29-4055-9E1E-54B25143E39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573DC03-3483-41D3-B679-0BDD5837B2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A6FAE38-B168-44FB-A453-455063241E9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89A6232-777D-47CC-A2EC-7B4E5FF6424E}"/>
              </a:ext>
            </a:extLst>
          </p:cNvPr>
          <p:cNvSpPr>
            <a:spLocks noGrp="1"/>
          </p:cNvSpPr>
          <p:nvPr>
            <p:ph type="dt" sz="half" idx="10"/>
          </p:nvPr>
        </p:nvSpPr>
        <p:spPr/>
        <p:txBody>
          <a:bodyPr/>
          <a:lstStyle/>
          <a:p>
            <a:fld id="{B84041C9-33C8-400C-880A-64B9B161CA66}" type="datetimeFigureOut">
              <a:rPr lang="en-GB" smtClean="0"/>
              <a:t>17/01/2021</a:t>
            </a:fld>
            <a:endParaRPr lang="en-GB"/>
          </a:p>
        </p:txBody>
      </p:sp>
      <p:sp>
        <p:nvSpPr>
          <p:cNvPr id="8" name="Footer Placeholder 7">
            <a:extLst>
              <a:ext uri="{FF2B5EF4-FFF2-40B4-BE49-F238E27FC236}">
                <a16:creationId xmlns:a16="http://schemas.microsoft.com/office/drawing/2014/main" id="{BFD924FC-0996-4FE9-BE9E-18A0DC9A1CC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DB66910-001E-42B8-8B27-606639640F9C}"/>
              </a:ext>
            </a:extLst>
          </p:cNvPr>
          <p:cNvSpPr>
            <a:spLocks noGrp="1"/>
          </p:cNvSpPr>
          <p:nvPr>
            <p:ph type="sldNum" sz="quarter" idx="12"/>
          </p:nvPr>
        </p:nvSpPr>
        <p:spPr/>
        <p:txBody>
          <a:bodyPr/>
          <a:lstStyle/>
          <a:p>
            <a:fld id="{B8DDD53A-B165-4678-92AD-DBC8BCE979C1}" type="slidenum">
              <a:rPr lang="en-GB" smtClean="0"/>
              <a:t>‹#›</a:t>
            </a:fld>
            <a:endParaRPr lang="en-GB"/>
          </a:p>
        </p:txBody>
      </p:sp>
    </p:spTree>
    <p:extLst>
      <p:ext uri="{BB962C8B-B14F-4D97-AF65-F5344CB8AC3E}">
        <p14:creationId xmlns:p14="http://schemas.microsoft.com/office/powerpoint/2010/main" val="2967801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F0448-6C0A-4279-B583-CD3FB1FA08B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6D5A69A-A417-4BD4-858C-3E2B76F97D63}"/>
              </a:ext>
            </a:extLst>
          </p:cNvPr>
          <p:cNvSpPr>
            <a:spLocks noGrp="1"/>
          </p:cNvSpPr>
          <p:nvPr>
            <p:ph type="dt" sz="half" idx="10"/>
          </p:nvPr>
        </p:nvSpPr>
        <p:spPr/>
        <p:txBody>
          <a:bodyPr/>
          <a:lstStyle/>
          <a:p>
            <a:fld id="{B84041C9-33C8-400C-880A-64B9B161CA66}" type="datetimeFigureOut">
              <a:rPr lang="en-GB" smtClean="0"/>
              <a:t>17/01/2021</a:t>
            </a:fld>
            <a:endParaRPr lang="en-GB"/>
          </a:p>
        </p:txBody>
      </p:sp>
      <p:sp>
        <p:nvSpPr>
          <p:cNvPr id="4" name="Footer Placeholder 3">
            <a:extLst>
              <a:ext uri="{FF2B5EF4-FFF2-40B4-BE49-F238E27FC236}">
                <a16:creationId xmlns:a16="http://schemas.microsoft.com/office/drawing/2014/main" id="{51A8099C-8B08-439F-84EA-E8F15133ACF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6814CB0-BE58-4540-A583-4477F586AB48}"/>
              </a:ext>
            </a:extLst>
          </p:cNvPr>
          <p:cNvSpPr>
            <a:spLocks noGrp="1"/>
          </p:cNvSpPr>
          <p:nvPr>
            <p:ph type="sldNum" sz="quarter" idx="12"/>
          </p:nvPr>
        </p:nvSpPr>
        <p:spPr/>
        <p:txBody>
          <a:bodyPr/>
          <a:lstStyle/>
          <a:p>
            <a:fld id="{B8DDD53A-B165-4678-92AD-DBC8BCE979C1}" type="slidenum">
              <a:rPr lang="en-GB" smtClean="0"/>
              <a:t>‹#›</a:t>
            </a:fld>
            <a:endParaRPr lang="en-GB"/>
          </a:p>
        </p:txBody>
      </p:sp>
    </p:spTree>
    <p:extLst>
      <p:ext uri="{BB962C8B-B14F-4D97-AF65-F5344CB8AC3E}">
        <p14:creationId xmlns:p14="http://schemas.microsoft.com/office/powerpoint/2010/main" val="3077386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0423F9-9F53-40C6-B5A3-E69AAB27AB0E}"/>
              </a:ext>
            </a:extLst>
          </p:cNvPr>
          <p:cNvSpPr>
            <a:spLocks noGrp="1"/>
          </p:cNvSpPr>
          <p:nvPr>
            <p:ph type="dt" sz="half" idx="10"/>
          </p:nvPr>
        </p:nvSpPr>
        <p:spPr/>
        <p:txBody>
          <a:bodyPr/>
          <a:lstStyle/>
          <a:p>
            <a:fld id="{B84041C9-33C8-400C-880A-64B9B161CA66}" type="datetimeFigureOut">
              <a:rPr lang="en-GB" smtClean="0"/>
              <a:t>17/01/2021</a:t>
            </a:fld>
            <a:endParaRPr lang="en-GB"/>
          </a:p>
        </p:txBody>
      </p:sp>
      <p:sp>
        <p:nvSpPr>
          <p:cNvPr id="3" name="Footer Placeholder 2">
            <a:extLst>
              <a:ext uri="{FF2B5EF4-FFF2-40B4-BE49-F238E27FC236}">
                <a16:creationId xmlns:a16="http://schemas.microsoft.com/office/drawing/2014/main" id="{C2E0F51A-7C6E-4D50-9F0C-FE4C09A46F6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1505E79-19F1-4E7C-A737-E385A16E2FD6}"/>
              </a:ext>
            </a:extLst>
          </p:cNvPr>
          <p:cNvSpPr>
            <a:spLocks noGrp="1"/>
          </p:cNvSpPr>
          <p:nvPr>
            <p:ph type="sldNum" sz="quarter" idx="12"/>
          </p:nvPr>
        </p:nvSpPr>
        <p:spPr/>
        <p:txBody>
          <a:bodyPr/>
          <a:lstStyle/>
          <a:p>
            <a:fld id="{B8DDD53A-B165-4678-92AD-DBC8BCE979C1}" type="slidenum">
              <a:rPr lang="en-GB" smtClean="0"/>
              <a:t>‹#›</a:t>
            </a:fld>
            <a:endParaRPr lang="en-GB"/>
          </a:p>
        </p:txBody>
      </p:sp>
    </p:spTree>
    <p:extLst>
      <p:ext uri="{BB962C8B-B14F-4D97-AF65-F5344CB8AC3E}">
        <p14:creationId xmlns:p14="http://schemas.microsoft.com/office/powerpoint/2010/main" val="4008756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C0D60-B55D-4F7F-88F7-63E0797AFE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44ABF88-C31B-46E5-907A-D4AE646998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0545FD9-CB57-4A80-8CCD-74AA258843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179A301-C220-444E-A0B0-615BDA753E0F}"/>
              </a:ext>
            </a:extLst>
          </p:cNvPr>
          <p:cNvSpPr>
            <a:spLocks noGrp="1"/>
          </p:cNvSpPr>
          <p:nvPr>
            <p:ph type="dt" sz="half" idx="10"/>
          </p:nvPr>
        </p:nvSpPr>
        <p:spPr/>
        <p:txBody>
          <a:bodyPr/>
          <a:lstStyle/>
          <a:p>
            <a:fld id="{B84041C9-33C8-400C-880A-64B9B161CA66}" type="datetimeFigureOut">
              <a:rPr lang="en-GB" smtClean="0"/>
              <a:t>17/01/2021</a:t>
            </a:fld>
            <a:endParaRPr lang="en-GB"/>
          </a:p>
        </p:txBody>
      </p:sp>
      <p:sp>
        <p:nvSpPr>
          <p:cNvPr id="6" name="Footer Placeholder 5">
            <a:extLst>
              <a:ext uri="{FF2B5EF4-FFF2-40B4-BE49-F238E27FC236}">
                <a16:creationId xmlns:a16="http://schemas.microsoft.com/office/drawing/2014/main" id="{75FA3BA2-5C45-45A5-AE92-2ED4C516420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EBBB8B9-96D8-44DB-8723-C6DCABBFD03B}"/>
              </a:ext>
            </a:extLst>
          </p:cNvPr>
          <p:cNvSpPr>
            <a:spLocks noGrp="1"/>
          </p:cNvSpPr>
          <p:nvPr>
            <p:ph type="sldNum" sz="quarter" idx="12"/>
          </p:nvPr>
        </p:nvSpPr>
        <p:spPr/>
        <p:txBody>
          <a:bodyPr/>
          <a:lstStyle/>
          <a:p>
            <a:fld id="{B8DDD53A-B165-4678-92AD-DBC8BCE979C1}" type="slidenum">
              <a:rPr lang="en-GB" smtClean="0"/>
              <a:t>‹#›</a:t>
            </a:fld>
            <a:endParaRPr lang="en-GB"/>
          </a:p>
        </p:txBody>
      </p:sp>
    </p:spTree>
    <p:extLst>
      <p:ext uri="{BB962C8B-B14F-4D97-AF65-F5344CB8AC3E}">
        <p14:creationId xmlns:p14="http://schemas.microsoft.com/office/powerpoint/2010/main" val="2382985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07609-C7E8-422F-9F87-7E82FC4544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72A92C7-F6EC-4A32-A3A9-076FA330EF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1A85854-D3E2-4B49-84D6-9BC6C3BCA9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068B00A-7AF7-48B4-8967-0F8F161B78BE}"/>
              </a:ext>
            </a:extLst>
          </p:cNvPr>
          <p:cNvSpPr>
            <a:spLocks noGrp="1"/>
          </p:cNvSpPr>
          <p:nvPr>
            <p:ph type="dt" sz="half" idx="10"/>
          </p:nvPr>
        </p:nvSpPr>
        <p:spPr/>
        <p:txBody>
          <a:bodyPr/>
          <a:lstStyle/>
          <a:p>
            <a:fld id="{B84041C9-33C8-400C-880A-64B9B161CA66}" type="datetimeFigureOut">
              <a:rPr lang="en-GB" smtClean="0"/>
              <a:t>17/01/2021</a:t>
            </a:fld>
            <a:endParaRPr lang="en-GB"/>
          </a:p>
        </p:txBody>
      </p:sp>
      <p:sp>
        <p:nvSpPr>
          <p:cNvPr id="6" name="Footer Placeholder 5">
            <a:extLst>
              <a:ext uri="{FF2B5EF4-FFF2-40B4-BE49-F238E27FC236}">
                <a16:creationId xmlns:a16="http://schemas.microsoft.com/office/drawing/2014/main" id="{29C6FD5A-92D8-47A0-9ABD-3C6826A4B50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7EC43B1-82BE-41C6-8141-236E96E43449}"/>
              </a:ext>
            </a:extLst>
          </p:cNvPr>
          <p:cNvSpPr>
            <a:spLocks noGrp="1"/>
          </p:cNvSpPr>
          <p:nvPr>
            <p:ph type="sldNum" sz="quarter" idx="12"/>
          </p:nvPr>
        </p:nvSpPr>
        <p:spPr/>
        <p:txBody>
          <a:bodyPr/>
          <a:lstStyle/>
          <a:p>
            <a:fld id="{B8DDD53A-B165-4678-92AD-DBC8BCE979C1}" type="slidenum">
              <a:rPr lang="en-GB" smtClean="0"/>
              <a:t>‹#›</a:t>
            </a:fld>
            <a:endParaRPr lang="en-GB"/>
          </a:p>
        </p:txBody>
      </p:sp>
    </p:spTree>
    <p:extLst>
      <p:ext uri="{BB962C8B-B14F-4D97-AF65-F5344CB8AC3E}">
        <p14:creationId xmlns:p14="http://schemas.microsoft.com/office/powerpoint/2010/main" val="3773812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5D53F4-F118-45F5-9E7B-EEF8C6F4D2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3988E9C-BD4B-4262-BE25-D8F4AE4C92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691EBF-783B-4465-9CAC-5548F993AB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4041C9-33C8-400C-880A-64B9B161CA66}" type="datetimeFigureOut">
              <a:rPr lang="en-GB" smtClean="0"/>
              <a:t>17/01/2021</a:t>
            </a:fld>
            <a:endParaRPr lang="en-GB"/>
          </a:p>
        </p:txBody>
      </p:sp>
      <p:sp>
        <p:nvSpPr>
          <p:cNvPr id="5" name="Footer Placeholder 4">
            <a:extLst>
              <a:ext uri="{FF2B5EF4-FFF2-40B4-BE49-F238E27FC236}">
                <a16:creationId xmlns:a16="http://schemas.microsoft.com/office/drawing/2014/main" id="{D64BF606-FA9A-43E6-81D1-6C41098EB6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5E4EEA3-6E29-4EC5-874E-5852586503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DDD53A-B165-4678-92AD-DBC8BCE979C1}" type="slidenum">
              <a:rPr lang="en-GB" smtClean="0"/>
              <a:t>‹#›</a:t>
            </a:fld>
            <a:endParaRPr lang="en-GB"/>
          </a:p>
        </p:txBody>
      </p:sp>
    </p:spTree>
    <p:extLst>
      <p:ext uri="{BB962C8B-B14F-4D97-AF65-F5344CB8AC3E}">
        <p14:creationId xmlns:p14="http://schemas.microsoft.com/office/powerpoint/2010/main" val="39710062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tmp"/><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hyperlink" Target="https://www.youtube.com/channel/UCo7fbLgY2oA_cFCIg9GdxtQ" TargetMode="Externa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2BB26FF-B3E6-45ED-B9B3-86CCF21FE76F}"/>
              </a:ext>
            </a:extLst>
          </p:cNvPr>
          <p:cNvSpPr txBox="1"/>
          <p:nvPr/>
        </p:nvSpPr>
        <p:spPr>
          <a:xfrm>
            <a:off x="3064412" y="2145352"/>
            <a:ext cx="6063175" cy="2308324"/>
          </a:xfrm>
          <a:prstGeom prst="rect">
            <a:avLst/>
          </a:prstGeom>
          <a:noFill/>
        </p:spPr>
        <p:txBody>
          <a:bodyPr wrap="square" rtlCol="0">
            <a:spAutoFit/>
          </a:bodyPr>
          <a:lstStyle/>
          <a:p>
            <a:pPr algn="ctr"/>
            <a:r>
              <a:rPr lang="en-GB" sz="4800" dirty="0"/>
              <a:t>Starlings English Home Learning  </a:t>
            </a:r>
          </a:p>
          <a:p>
            <a:pPr algn="ctr"/>
            <a:r>
              <a:rPr lang="en-GB" sz="4800" dirty="0"/>
              <a:t>Monday 18</a:t>
            </a:r>
            <a:r>
              <a:rPr lang="en-GB" sz="4800" baseline="30000" dirty="0"/>
              <a:t>th</a:t>
            </a:r>
            <a:r>
              <a:rPr lang="en-GB" sz="4800" dirty="0"/>
              <a:t> January</a:t>
            </a:r>
          </a:p>
        </p:txBody>
      </p:sp>
      <p:pic>
        <p:nvPicPr>
          <p:cNvPr id="6" name="Picture 5">
            <a:extLst>
              <a:ext uri="{FF2B5EF4-FFF2-40B4-BE49-F238E27FC236}">
                <a16:creationId xmlns:a16="http://schemas.microsoft.com/office/drawing/2014/main" id="{0FBD720D-550C-48E0-BC37-DC98286372C2}"/>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85893" y="227514"/>
            <a:ext cx="2117188" cy="1711702"/>
          </a:xfrm>
          <a:prstGeom prst="rect">
            <a:avLst/>
          </a:prstGeom>
        </p:spPr>
      </p:pic>
      <p:pic>
        <p:nvPicPr>
          <p:cNvPr id="2" name="Recorded Sound">
            <a:hlinkClick r:id="" action="ppaction://media"/>
            <a:extLst>
              <a:ext uri="{FF2B5EF4-FFF2-40B4-BE49-F238E27FC236}">
                <a16:creationId xmlns:a16="http://schemas.microsoft.com/office/drawing/2014/main" id="{00CD5372-C555-40F7-8443-08B300FCCC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199" y="1083365"/>
            <a:ext cx="609600" cy="609600"/>
          </a:xfrm>
          <a:prstGeom prst="rect">
            <a:avLst/>
          </a:prstGeom>
        </p:spPr>
      </p:pic>
    </p:spTree>
    <p:extLst>
      <p:ext uri="{BB962C8B-B14F-4D97-AF65-F5344CB8AC3E}">
        <p14:creationId xmlns:p14="http://schemas.microsoft.com/office/powerpoint/2010/main" val="265964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249995-D235-4F40-B352-91ABC629C9AC}"/>
              </a:ext>
            </a:extLst>
          </p:cNvPr>
          <p:cNvPicPr>
            <a:picLocks noChangeAspect="1"/>
          </p:cNvPicPr>
          <p:nvPr/>
        </p:nvPicPr>
        <p:blipFill>
          <a:blip r:embed="rId4"/>
          <a:stretch>
            <a:fillRect/>
          </a:stretch>
        </p:blipFill>
        <p:spPr>
          <a:xfrm>
            <a:off x="180448" y="176724"/>
            <a:ext cx="2011854" cy="1383912"/>
          </a:xfrm>
          <a:prstGeom prst="rect">
            <a:avLst/>
          </a:prstGeom>
        </p:spPr>
      </p:pic>
      <p:pic>
        <p:nvPicPr>
          <p:cNvPr id="3" name="Picture 2">
            <a:extLst>
              <a:ext uri="{FF2B5EF4-FFF2-40B4-BE49-F238E27FC236}">
                <a16:creationId xmlns:a16="http://schemas.microsoft.com/office/drawing/2014/main" id="{8CA011AF-9BAA-4138-A52F-331B9645AF23}"/>
              </a:ext>
            </a:extLst>
          </p:cNvPr>
          <p:cNvPicPr>
            <a:picLocks noChangeAspect="1"/>
          </p:cNvPicPr>
          <p:nvPr/>
        </p:nvPicPr>
        <p:blipFill>
          <a:blip r:embed="rId5"/>
          <a:stretch>
            <a:fillRect/>
          </a:stretch>
        </p:blipFill>
        <p:spPr>
          <a:xfrm>
            <a:off x="9478232" y="5635705"/>
            <a:ext cx="2548349" cy="1072989"/>
          </a:xfrm>
          <a:prstGeom prst="rect">
            <a:avLst/>
          </a:prstGeom>
        </p:spPr>
      </p:pic>
      <p:sp>
        <p:nvSpPr>
          <p:cNvPr id="4" name="TextBox 3">
            <a:extLst>
              <a:ext uri="{FF2B5EF4-FFF2-40B4-BE49-F238E27FC236}">
                <a16:creationId xmlns:a16="http://schemas.microsoft.com/office/drawing/2014/main" id="{E9FF3154-289C-41FD-82ED-28F2D21E7D71}"/>
              </a:ext>
            </a:extLst>
          </p:cNvPr>
          <p:cNvSpPr txBox="1"/>
          <p:nvPr/>
        </p:nvSpPr>
        <p:spPr>
          <a:xfrm>
            <a:off x="321125" y="1871003"/>
            <a:ext cx="11270654" cy="1354217"/>
          </a:xfrm>
          <a:prstGeom prst="rect">
            <a:avLst/>
          </a:prstGeom>
          <a:noFill/>
        </p:spPr>
        <p:txBody>
          <a:bodyPr wrap="square" rtlCol="0">
            <a:spAutoFit/>
          </a:bodyPr>
          <a:lstStyle/>
          <a:p>
            <a:pPr marL="457200" indent="-457200">
              <a:buFont typeface="Wingdings" panose="05000000000000000000" pitchFamily="2" charset="2"/>
              <a:buChar char="ü"/>
            </a:pPr>
            <a:r>
              <a:rPr lang="en-GB" sz="3200" dirty="0"/>
              <a:t>First of all we are going to read the story of Little Red Riding Hood again</a:t>
            </a:r>
          </a:p>
          <a:p>
            <a:endParaRPr lang="en-GB" dirty="0"/>
          </a:p>
        </p:txBody>
      </p:sp>
      <p:pic>
        <p:nvPicPr>
          <p:cNvPr id="6" name="Picture 5">
            <a:extLst>
              <a:ext uri="{FF2B5EF4-FFF2-40B4-BE49-F238E27FC236}">
                <a16:creationId xmlns:a16="http://schemas.microsoft.com/office/drawing/2014/main" id="{4745BE24-6724-4BE2-A98E-060EBFF29E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75053" y="3042686"/>
            <a:ext cx="4171454" cy="3251434"/>
          </a:xfrm>
          <a:prstGeom prst="rect">
            <a:avLst/>
          </a:prstGeom>
        </p:spPr>
      </p:pic>
      <p:pic>
        <p:nvPicPr>
          <p:cNvPr id="7" name="Recorded Sound">
            <a:hlinkClick r:id="" action="ppaction://media"/>
            <a:extLst>
              <a:ext uri="{FF2B5EF4-FFF2-40B4-BE49-F238E27FC236}">
                <a16:creationId xmlns:a16="http://schemas.microsoft.com/office/drawing/2014/main" id="{CA8019FA-C6D4-46CF-8009-426A83260BD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0181" y="4363603"/>
            <a:ext cx="609600" cy="609600"/>
          </a:xfrm>
          <a:prstGeom prst="rect">
            <a:avLst/>
          </a:prstGeom>
        </p:spPr>
      </p:pic>
    </p:spTree>
    <p:extLst>
      <p:ext uri="{BB962C8B-B14F-4D97-AF65-F5344CB8AC3E}">
        <p14:creationId xmlns:p14="http://schemas.microsoft.com/office/powerpoint/2010/main" val="427239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50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249995-D235-4F40-B352-91ABC629C9AC}"/>
              </a:ext>
            </a:extLst>
          </p:cNvPr>
          <p:cNvPicPr>
            <a:picLocks noChangeAspect="1"/>
          </p:cNvPicPr>
          <p:nvPr/>
        </p:nvPicPr>
        <p:blipFill>
          <a:blip r:embed="rId4"/>
          <a:stretch>
            <a:fillRect/>
          </a:stretch>
        </p:blipFill>
        <p:spPr>
          <a:xfrm>
            <a:off x="180448" y="176724"/>
            <a:ext cx="2011854" cy="1383912"/>
          </a:xfrm>
          <a:prstGeom prst="rect">
            <a:avLst/>
          </a:prstGeom>
        </p:spPr>
      </p:pic>
      <p:pic>
        <p:nvPicPr>
          <p:cNvPr id="3" name="Picture 2">
            <a:extLst>
              <a:ext uri="{FF2B5EF4-FFF2-40B4-BE49-F238E27FC236}">
                <a16:creationId xmlns:a16="http://schemas.microsoft.com/office/drawing/2014/main" id="{8CA011AF-9BAA-4138-A52F-331B9645AF23}"/>
              </a:ext>
            </a:extLst>
          </p:cNvPr>
          <p:cNvPicPr>
            <a:picLocks noChangeAspect="1"/>
          </p:cNvPicPr>
          <p:nvPr/>
        </p:nvPicPr>
        <p:blipFill>
          <a:blip r:embed="rId5"/>
          <a:stretch>
            <a:fillRect/>
          </a:stretch>
        </p:blipFill>
        <p:spPr>
          <a:xfrm>
            <a:off x="9478232" y="5635705"/>
            <a:ext cx="2548349" cy="1072989"/>
          </a:xfrm>
          <a:prstGeom prst="rect">
            <a:avLst/>
          </a:prstGeom>
        </p:spPr>
      </p:pic>
      <p:sp>
        <p:nvSpPr>
          <p:cNvPr id="4" name="TextBox 3">
            <a:extLst>
              <a:ext uri="{FF2B5EF4-FFF2-40B4-BE49-F238E27FC236}">
                <a16:creationId xmlns:a16="http://schemas.microsoft.com/office/drawing/2014/main" id="{E9FF3154-289C-41FD-82ED-28F2D21E7D71}"/>
              </a:ext>
            </a:extLst>
          </p:cNvPr>
          <p:cNvSpPr txBox="1"/>
          <p:nvPr/>
        </p:nvSpPr>
        <p:spPr>
          <a:xfrm>
            <a:off x="180448" y="2385607"/>
            <a:ext cx="11270654" cy="5293757"/>
          </a:xfrm>
          <a:prstGeom prst="rect">
            <a:avLst/>
          </a:prstGeom>
          <a:noFill/>
        </p:spPr>
        <p:txBody>
          <a:bodyPr wrap="square" rtlCol="0">
            <a:spAutoFit/>
          </a:bodyPr>
          <a:lstStyle/>
          <a:p>
            <a:r>
              <a:rPr lang="en-GB" sz="3200" dirty="0"/>
              <a:t>So we have listened to the story again.</a:t>
            </a:r>
          </a:p>
          <a:p>
            <a:endParaRPr lang="en-GB" sz="3200" dirty="0"/>
          </a:p>
          <a:p>
            <a:pPr marL="457200" indent="-457200">
              <a:buFont typeface="Wingdings" panose="05000000000000000000" pitchFamily="2" charset="2"/>
              <a:buChar char="ü"/>
            </a:pPr>
            <a:r>
              <a:rPr lang="en-GB" sz="3200" dirty="0"/>
              <a:t>Did you like the ending?</a:t>
            </a:r>
          </a:p>
          <a:p>
            <a:pPr marL="457200" indent="-457200">
              <a:buFont typeface="Wingdings" panose="05000000000000000000" pitchFamily="2" charset="2"/>
              <a:buChar char="ü"/>
            </a:pPr>
            <a:r>
              <a:rPr lang="en-GB" sz="3200" dirty="0"/>
              <a:t>What do you think could happen next?</a:t>
            </a:r>
          </a:p>
          <a:p>
            <a:pPr marL="457200" indent="-457200">
              <a:buFont typeface="Wingdings" panose="05000000000000000000" pitchFamily="2" charset="2"/>
              <a:buChar char="ü"/>
            </a:pPr>
            <a:r>
              <a:rPr lang="en-GB" sz="3200" dirty="0"/>
              <a:t>How else could the story have ended?</a:t>
            </a:r>
          </a:p>
          <a:p>
            <a:pPr marL="457200" indent="-457200">
              <a:buFont typeface="Wingdings" panose="05000000000000000000" pitchFamily="2" charset="2"/>
              <a:buChar char="ü"/>
            </a:pPr>
            <a:endParaRPr lang="en-GB" sz="3200" dirty="0"/>
          </a:p>
          <a:p>
            <a:r>
              <a:rPr lang="en-GB" sz="3200" dirty="0"/>
              <a:t>Have a chat with your adult.  Did you have the same ideas or would you each have planned a different ending? </a:t>
            </a:r>
          </a:p>
          <a:p>
            <a:pPr marL="457200" indent="-457200">
              <a:buFont typeface="Wingdings" panose="05000000000000000000" pitchFamily="2" charset="2"/>
              <a:buChar char="ü"/>
            </a:pPr>
            <a:endParaRPr lang="en-GB" sz="3200" dirty="0"/>
          </a:p>
          <a:p>
            <a:pPr marL="457200" indent="-457200">
              <a:buFont typeface="Wingdings" panose="05000000000000000000" pitchFamily="2" charset="2"/>
              <a:buChar char="ü"/>
            </a:pPr>
            <a:endParaRPr lang="en-GB" sz="3200" dirty="0"/>
          </a:p>
          <a:p>
            <a:endParaRPr lang="en-GB" dirty="0"/>
          </a:p>
        </p:txBody>
      </p:sp>
      <p:sp>
        <p:nvSpPr>
          <p:cNvPr id="9" name="TextBox 8">
            <a:extLst>
              <a:ext uri="{FF2B5EF4-FFF2-40B4-BE49-F238E27FC236}">
                <a16:creationId xmlns:a16="http://schemas.microsoft.com/office/drawing/2014/main" id="{993A88A6-8AED-4B68-9D76-482F3F4E2A34}"/>
              </a:ext>
            </a:extLst>
          </p:cNvPr>
          <p:cNvSpPr txBox="1"/>
          <p:nvPr/>
        </p:nvSpPr>
        <p:spPr>
          <a:xfrm>
            <a:off x="6675768" y="548170"/>
            <a:ext cx="4417256" cy="1569660"/>
          </a:xfrm>
          <a:prstGeom prst="rect">
            <a:avLst/>
          </a:prstGeom>
          <a:noFill/>
        </p:spPr>
        <p:txBody>
          <a:bodyPr wrap="square" rtlCol="0">
            <a:spAutoFit/>
          </a:bodyPr>
          <a:lstStyle/>
          <a:p>
            <a:pPr algn="ctr"/>
            <a:r>
              <a:rPr lang="en-GB" sz="2400" dirty="0">
                <a:solidFill>
                  <a:srgbClr val="FF0000"/>
                </a:solidFill>
              </a:rPr>
              <a:t>I think that Little Red, Grandma and the woodcutter became really good friends.</a:t>
            </a:r>
          </a:p>
          <a:p>
            <a:pPr algn="ctr"/>
            <a:r>
              <a:rPr lang="en-GB" sz="2400" dirty="0">
                <a:solidFill>
                  <a:srgbClr val="FF0000"/>
                </a:solidFill>
              </a:rPr>
              <a:t>What do you think?</a:t>
            </a:r>
          </a:p>
        </p:txBody>
      </p:sp>
      <p:pic>
        <p:nvPicPr>
          <p:cNvPr id="6" name="Recorded Sound">
            <a:hlinkClick r:id="" action="ppaction://media"/>
            <a:extLst>
              <a:ext uri="{FF2B5EF4-FFF2-40B4-BE49-F238E27FC236}">
                <a16:creationId xmlns:a16="http://schemas.microsoft.com/office/drawing/2014/main" id="{A96B25C5-3101-4D78-9DFB-764CF703E7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770782" y="905123"/>
            <a:ext cx="609600" cy="609600"/>
          </a:xfrm>
          <a:prstGeom prst="rect">
            <a:avLst/>
          </a:prstGeom>
        </p:spPr>
      </p:pic>
      <p:sp>
        <p:nvSpPr>
          <p:cNvPr id="7" name="Thought Bubble: Cloud 6">
            <a:extLst>
              <a:ext uri="{FF2B5EF4-FFF2-40B4-BE49-F238E27FC236}">
                <a16:creationId xmlns:a16="http://schemas.microsoft.com/office/drawing/2014/main" id="{87A97F5B-98DA-42CB-8297-1FA3862C8E12}"/>
              </a:ext>
            </a:extLst>
          </p:cNvPr>
          <p:cNvSpPr/>
          <p:nvPr/>
        </p:nvSpPr>
        <p:spPr>
          <a:xfrm>
            <a:off x="6096000" y="149306"/>
            <a:ext cx="5355102" cy="2620398"/>
          </a:xfrm>
          <a:prstGeom prst="cloudCallout">
            <a:avLst>
              <a:gd name="adj1" fmla="val -26525"/>
              <a:gd name="adj2" fmla="val 7261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7576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3067C4-8B10-4ED0-80CD-116E044E058B}"/>
              </a:ext>
            </a:extLst>
          </p:cNvPr>
          <p:cNvSpPr txBox="1"/>
          <p:nvPr/>
        </p:nvSpPr>
        <p:spPr>
          <a:xfrm>
            <a:off x="506437" y="755307"/>
            <a:ext cx="10705514" cy="4524315"/>
          </a:xfrm>
          <a:prstGeom prst="rect">
            <a:avLst/>
          </a:prstGeom>
          <a:noFill/>
        </p:spPr>
        <p:txBody>
          <a:bodyPr wrap="square" rtlCol="0">
            <a:spAutoFit/>
          </a:bodyPr>
          <a:lstStyle/>
          <a:p>
            <a:r>
              <a:rPr lang="en-GB" sz="2400" dirty="0"/>
              <a:t>Some information for parents: </a:t>
            </a:r>
          </a:p>
          <a:p>
            <a:pPr marL="342900" indent="-342900">
              <a:buFont typeface="Arial" panose="020B0604020202020204" pitchFamily="34" charset="0"/>
              <a:buChar char="•"/>
            </a:pPr>
            <a:r>
              <a:rPr lang="en-GB" sz="2400" dirty="0"/>
              <a:t>In class we encourage children to participate in class discussions and encourage them in listening and responding to the ideas of others so this is something they are used to doing and they really enjoy it in class.</a:t>
            </a:r>
          </a:p>
          <a:p>
            <a:endParaRPr lang="en-GB" sz="2400" dirty="0"/>
          </a:p>
          <a:p>
            <a:pPr marL="342900" indent="-342900">
              <a:buFont typeface="Arial" panose="020B0604020202020204" pitchFamily="34" charset="0"/>
              <a:buChar char="•"/>
            </a:pPr>
            <a:r>
              <a:rPr lang="en-GB" sz="2400" dirty="0"/>
              <a:t>Ask your child to tell you whether they liked the ending of the story and what they think could have happened next. Could the story have ended in a different way?  Would you both have planned the same ending?</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When your child has finished drawing the next stage of the story or their alternative ending ask them to retell the story to you and include their part too.</a:t>
            </a:r>
            <a:endParaRPr lang="en-GB" dirty="0"/>
          </a:p>
          <a:p>
            <a:pPr marL="342900" indent="-342900">
              <a:buFont typeface="Arial" panose="020B0604020202020204" pitchFamily="34" charset="0"/>
              <a:buChar char="•"/>
            </a:pPr>
            <a:endParaRPr lang="en-GB" sz="2400" dirty="0"/>
          </a:p>
        </p:txBody>
      </p:sp>
      <p:pic>
        <p:nvPicPr>
          <p:cNvPr id="3" name="Recorded Sound">
            <a:hlinkClick r:id="" action="ppaction://media"/>
            <a:extLst>
              <a:ext uri="{FF2B5EF4-FFF2-40B4-BE49-F238E27FC236}">
                <a16:creationId xmlns:a16="http://schemas.microsoft.com/office/drawing/2014/main" id="{33DF50AA-4A0D-4423-92C2-9D9826D965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86400" y="145707"/>
            <a:ext cx="609600" cy="609600"/>
          </a:xfrm>
          <a:prstGeom prst="rect">
            <a:avLst/>
          </a:prstGeom>
        </p:spPr>
      </p:pic>
    </p:spTree>
    <p:extLst>
      <p:ext uri="{BB962C8B-B14F-4D97-AF65-F5344CB8AC3E}">
        <p14:creationId xmlns:p14="http://schemas.microsoft.com/office/powerpoint/2010/main" val="716802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8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249995-D235-4F40-B352-91ABC629C9AC}"/>
              </a:ext>
            </a:extLst>
          </p:cNvPr>
          <p:cNvPicPr>
            <a:picLocks noChangeAspect="1"/>
          </p:cNvPicPr>
          <p:nvPr/>
        </p:nvPicPr>
        <p:blipFill>
          <a:blip r:embed="rId4"/>
          <a:stretch>
            <a:fillRect/>
          </a:stretch>
        </p:blipFill>
        <p:spPr>
          <a:xfrm>
            <a:off x="180448" y="176724"/>
            <a:ext cx="2011854" cy="1383912"/>
          </a:xfrm>
          <a:prstGeom prst="rect">
            <a:avLst/>
          </a:prstGeom>
        </p:spPr>
      </p:pic>
      <p:pic>
        <p:nvPicPr>
          <p:cNvPr id="3" name="Picture 2">
            <a:extLst>
              <a:ext uri="{FF2B5EF4-FFF2-40B4-BE49-F238E27FC236}">
                <a16:creationId xmlns:a16="http://schemas.microsoft.com/office/drawing/2014/main" id="{8CA011AF-9BAA-4138-A52F-331B9645AF23}"/>
              </a:ext>
            </a:extLst>
          </p:cNvPr>
          <p:cNvPicPr>
            <a:picLocks noChangeAspect="1"/>
          </p:cNvPicPr>
          <p:nvPr/>
        </p:nvPicPr>
        <p:blipFill>
          <a:blip r:embed="rId5"/>
          <a:stretch>
            <a:fillRect/>
          </a:stretch>
        </p:blipFill>
        <p:spPr>
          <a:xfrm>
            <a:off x="9478232" y="5635705"/>
            <a:ext cx="2548349" cy="1072989"/>
          </a:xfrm>
          <a:prstGeom prst="rect">
            <a:avLst/>
          </a:prstGeom>
        </p:spPr>
      </p:pic>
      <p:sp>
        <p:nvSpPr>
          <p:cNvPr id="4" name="TextBox 3">
            <a:extLst>
              <a:ext uri="{FF2B5EF4-FFF2-40B4-BE49-F238E27FC236}">
                <a16:creationId xmlns:a16="http://schemas.microsoft.com/office/drawing/2014/main" id="{E9FF3154-289C-41FD-82ED-28F2D21E7D71}"/>
              </a:ext>
            </a:extLst>
          </p:cNvPr>
          <p:cNvSpPr txBox="1"/>
          <p:nvPr/>
        </p:nvSpPr>
        <p:spPr>
          <a:xfrm>
            <a:off x="180448" y="1780697"/>
            <a:ext cx="11270654" cy="5293757"/>
          </a:xfrm>
          <a:prstGeom prst="rect">
            <a:avLst/>
          </a:prstGeom>
          <a:noFill/>
        </p:spPr>
        <p:txBody>
          <a:bodyPr wrap="square" rtlCol="0">
            <a:spAutoFit/>
          </a:bodyPr>
          <a:lstStyle/>
          <a:p>
            <a:pPr marL="457200" indent="-457200">
              <a:buFont typeface="Wingdings" panose="05000000000000000000" pitchFamily="2" charset="2"/>
              <a:buChar char="ü"/>
            </a:pPr>
            <a:r>
              <a:rPr lang="en-GB" sz="3200" dirty="0"/>
              <a:t>Now I would like you to draw what you think happened next in the story or if you prefer you can draw an alternative ending to the story.</a:t>
            </a:r>
          </a:p>
          <a:p>
            <a:endParaRPr lang="en-GB" sz="3200" dirty="0"/>
          </a:p>
          <a:p>
            <a:pPr marL="457200" indent="-457200">
              <a:buFont typeface="Wingdings" panose="05000000000000000000" pitchFamily="2" charset="2"/>
              <a:buChar char="ü"/>
            </a:pPr>
            <a:r>
              <a:rPr lang="en-GB" sz="3200" dirty="0"/>
              <a:t>You might want to use post-it notes to label the key characters  and events in the story if it helps you.</a:t>
            </a:r>
          </a:p>
          <a:p>
            <a:pPr marL="457200" indent="-457200">
              <a:buFont typeface="Wingdings" panose="05000000000000000000" pitchFamily="2" charset="2"/>
              <a:buChar char="ü"/>
            </a:pPr>
            <a:endParaRPr lang="en-GB" sz="3200" dirty="0"/>
          </a:p>
          <a:p>
            <a:pPr marL="457200" indent="-457200">
              <a:buFont typeface="Wingdings" panose="05000000000000000000" pitchFamily="2" charset="2"/>
              <a:buChar char="ü"/>
            </a:pPr>
            <a:endParaRPr lang="en-GB" sz="3200" dirty="0"/>
          </a:p>
          <a:p>
            <a:endParaRPr lang="en-GB" sz="3200" dirty="0"/>
          </a:p>
          <a:p>
            <a:pPr marL="457200" indent="-457200">
              <a:buFont typeface="Wingdings" panose="05000000000000000000" pitchFamily="2" charset="2"/>
              <a:buChar char="ü"/>
            </a:pPr>
            <a:endParaRPr lang="en-GB" sz="3200" dirty="0"/>
          </a:p>
          <a:p>
            <a:endParaRPr lang="en-GB" dirty="0"/>
          </a:p>
        </p:txBody>
      </p:sp>
      <p:pic>
        <p:nvPicPr>
          <p:cNvPr id="7" name="Recorded Sound">
            <a:hlinkClick r:id="" action="ppaction://media"/>
            <a:extLst>
              <a:ext uri="{FF2B5EF4-FFF2-40B4-BE49-F238E27FC236}">
                <a16:creationId xmlns:a16="http://schemas.microsoft.com/office/drawing/2014/main" id="{00AAD0BB-7112-4334-A083-5C04C7A9B7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563880"/>
            <a:ext cx="609600" cy="609600"/>
          </a:xfrm>
          <a:prstGeom prst="rect">
            <a:avLst/>
          </a:prstGeom>
        </p:spPr>
      </p:pic>
    </p:spTree>
    <p:extLst>
      <p:ext uri="{BB962C8B-B14F-4D97-AF65-F5344CB8AC3E}">
        <p14:creationId xmlns:p14="http://schemas.microsoft.com/office/powerpoint/2010/main" val="116242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99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249995-D235-4F40-B352-91ABC629C9AC}"/>
              </a:ext>
            </a:extLst>
          </p:cNvPr>
          <p:cNvPicPr>
            <a:picLocks noChangeAspect="1"/>
          </p:cNvPicPr>
          <p:nvPr/>
        </p:nvPicPr>
        <p:blipFill>
          <a:blip r:embed="rId4"/>
          <a:stretch>
            <a:fillRect/>
          </a:stretch>
        </p:blipFill>
        <p:spPr>
          <a:xfrm>
            <a:off x="180448" y="176724"/>
            <a:ext cx="2011854" cy="1383912"/>
          </a:xfrm>
          <a:prstGeom prst="rect">
            <a:avLst/>
          </a:prstGeom>
        </p:spPr>
      </p:pic>
      <p:pic>
        <p:nvPicPr>
          <p:cNvPr id="3" name="Picture 2">
            <a:extLst>
              <a:ext uri="{FF2B5EF4-FFF2-40B4-BE49-F238E27FC236}">
                <a16:creationId xmlns:a16="http://schemas.microsoft.com/office/drawing/2014/main" id="{8CA011AF-9BAA-4138-A52F-331B9645AF23}"/>
              </a:ext>
            </a:extLst>
          </p:cNvPr>
          <p:cNvPicPr>
            <a:picLocks noChangeAspect="1"/>
          </p:cNvPicPr>
          <p:nvPr/>
        </p:nvPicPr>
        <p:blipFill>
          <a:blip r:embed="rId5"/>
          <a:stretch>
            <a:fillRect/>
          </a:stretch>
        </p:blipFill>
        <p:spPr>
          <a:xfrm>
            <a:off x="9478232" y="5635705"/>
            <a:ext cx="2548349" cy="1072989"/>
          </a:xfrm>
          <a:prstGeom prst="rect">
            <a:avLst/>
          </a:prstGeom>
        </p:spPr>
      </p:pic>
      <p:sp>
        <p:nvSpPr>
          <p:cNvPr id="4" name="TextBox 3">
            <a:extLst>
              <a:ext uri="{FF2B5EF4-FFF2-40B4-BE49-F238E27FC236}">
                <a16:creationId xmlns:a16="http://schemas.microsoft.com/office/drawing/2014/main" id="{E9FF3154-289C-41FD-82ED-28F2D21E7D71}"/>
              </a:ext>
            </a:extLst>
          </p:cNvPr>
          <p:cNvSpPr txBox="1"/>
          <p:nvPr/>
        </p:nvSpPr>
        <p:spPr>
          <a:xfrm>
            <a:off x="180448" y="1780697"/>
            <a:ext cx="11270654" cy="2339102"/>
          </a:xfrm>
          <a:prstGeom prst="rect">
            <a:avLst/>
          </a:prstGeom>
          <a:noFill/>
        </p:spPr>
        <p:txBody>
          <a:bodyPr wrap="square" rtlCol="0">
            <a:spAutoFit/>
          </a:bodyPr>
          <a:lstStyle/>
          <a:p>
            <a:pPr marL="457200" indent="-457200">
              <a:buFont typeface="Wingdings" panose="05000000000000000000" pitchFamily="2" charset="2"/>
              <a:buChar char="ü"/>
            </a:pPr>
            <a:endParaRPr lang="en-GB" sz="3200" dirty="0"/>
          </a:p>
          <a:p>
            <a:pPr marL="457200" indent="-457200">
              <a:buFont typeface="Wingdings" panose="05000000000000000000" pitchFamily="2" charset="2"/>
              <a:buChar char="ü"/>
            </a:pPr>
            <a:endParaRPr lang="en-GB" sz="3200" dirty="0"/>
          </a:p>
          <a:p>
            <a:endParaRPr lang="en-GB" sz="3200" dirty="0"/>
          </a:p>
          <a:p>
            <a:pPr marL="457200" indent="-457200">
              <a:buFont typeface="Wingdings" panose="05000000000000000000" pitchFamily="2" charset="2"/>
              <a:buChar char="ü"/>
            </a:pPr>
            <a:endParaRPr lang="en-GB" sz="3200" dirty="0"/>
          </a:p>
          <a:p>
            <a:endParaRPr lang="en-GB" dirty="0"/>
          </a:p>
        </p:txBody>
      </p:sp>
      <p:sp>
        <p:nvSpPr>
          <p:cNvPr id="5" name="TextBox 4">
            <a:extLst>
              <a:ext uri="{FF2B5EF4-FFF2-40B4-BE49-F238E27FC236}">
                <a16:creationId xmlns:a16="http://schemas.microsoft.com/office/drawing/2014/main" id="{167DA8AC-376C-4E10-BCF3-41CD08CA920B}"/>
              </a:ext>
            </a:extLst>
          </p:cNvPr>
          <p:cNvSpPr txBox="1"/>
          <p:nvPr/>
        </p:nvSpPr>
        <p:spPr>
          <a:xfrm>
            <a:off x="1192696" y="2014330"/>
            <a:ext cx="7633252" cy="1569660"/>
          </a:xfrm>
          <a:prstGeom prst="rect">
            <a:avLst/>
          </a:prstGeom>
          <a:noFill/>
        </p:spPr>
        <p:txBody>
          <a:bodyPr wrap="square" rtlCol="0">
            <a:spAutoFit/>
          </a:bodyPr>
          <a:lstStyle/>
          <a:p>
            <a:r>
              <a:rPr lang="en-GB" sz="3200" dirty="0"/>
              <a:t>I hope you enjoyed drawing your pictures.  Please keep them safe as we are going to be using them in the session tomorrow</a:t>
            </a:r>
          </a:p>
        </p:txBody>
      </p:sp>
      <p:pic>
        <p:nvPicPr>
          <p:cNvPr id="6" name="Recorded Sound">
            <a:hlinkClick r:id="" action="ppaction://media"/>
            <a:extLst>
              <a:ext uri="{FF2B5EF4-FFF2-40B4-BE49-F238E27FC236}">
                <a16:creationId xmlns:a16="http://schemas.microsoft.com/office/drawing/2014/main" id="{D2728303-505B-4C4F-9888-7E9FB8B448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68418" y="878619"/>
            <a:ext cx="609600" cy="609600"/>
          </a:xfrm>
          <a:prstGeom prst="rect">
            <a:avLst/>
          </a:prstGeom>
        </p:spPr>
      </p:pic>
    </p:spTree>
    <p:extLst>
      <p:ext uri="{BB962C8B-B14F-4D97-AF65-F5344CB8AC3E}">
        <p14:creationId xmlns:p14="http://schemas.microsoft.com/office/powerpoint/2010/main" val="149029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CAA1D-1621-42BE-B0D0-11E3CD70B600}"/>
              </a:ext>
            </a:extLst>
          </p:cNvPr>
          <p:cNvPicPr>
            <a:picLocks noChangeAspect="1"/>
          </p:cNvPicPr>
          <p:nvPr/>
        </p:nvPicPr>
        <p:blipFill>
          <a:blip r:embed="rId4"/>
          <a:stretch>
            <a:fillRect/>
          </a:stretch>
        </p:blipFill>
        <p:spPr>
          <a:xfrm>
            <a:off x="612603" y="475078"/>
            <a:ext cx="3876675" cy="1181100"/>
          </a:xfrm>
          <a:prstGeom prst="rect">
            <a:avLst/>
          </a:prstGeom>
        </p:spPr>
      </p:pic>
      <p:sp>
        <p:nvSpPr>
          <p:cNvPr id="4" name="TextBox 3">
            <a:extLst>
              <a:ext uri="{FF2B5EF4-FFF2-40B4-BE49-F238E27FC236}">
                <a16:creationId xmlns:a16="http://schemas.microsoft.com/office/drawing/2014/main" id="{D55D7ABF-9914-4D11-9323-9C40695E722E}"/>
              </a:ext>
            </a:extLst>
          </p:cNvPr>
          <p:cNvSpPr txBox="1"/>
          <p:nvPr/>
        </p:nvSpPr>
        <p:spPr>
          <a:xfrm>
            <a:off x="304800" y="1908314"/>
            <a:ext cx="11418627" cy="3785652"/>
          </a:xfrm>
          <a:prstGeom prst="rect">
            <a:avLst/>
          </a:prstGeom>
          <a:noFill/>
        </p:spPr>
        <p:txBody>
          <a:bodyPr wrap="square" rtlCol="0">
            <a:spAutoFit/>
          </a:bodyPr>
          <a:lstStyle/>
          <a:p>
            <a:r>
              <a:rPr lang="en-GB" sz="2400" b="1" dirty="0">
                <a:solidFill>
                  <a:srgbClr val="FF0000"/>
                </a:solidFill>
              </a:rPr>
              <a:t>Red group </a:t>
            </a:r>
            <a:r>
              <a:rPr lang="en-GB" sz="2400" dirty="0"/>
              <a:t>– Please have a look at the separate RWI </a:t>
            </a:r>
            <a:r>
              <a:rPr lang="en-GB" sz="2400" dirty="0" err="1"/>
              <a:t>powerpoint</a:t>
            </a:r>
            <a:r>
              <a:rPr lang="en-GB" sz="2400" dirty="0"/>
              <a:t> for set 1. We have added some special friends work for you. </a:t>
            </a:r>
          </a:p>
          <a:p>
            <a:r>
              <a:rPr lang="en-GB" sz="2400" b="1" dirty="0">
                <a:solidFill>
                  <a:srgbClr val="00B050"/>
                </a:solidFill>
              </a:rPr>
              <a:t>Green group </a:t>
            </a:r>
            <a:r>
              <a:rPr lang="en-GB" sz="2400" dirty="0"/>
              <a:t>you need to look out for </a:t>
            </a:r>
            <a:r>
              <a:rPr lang="en-GB" sz="2400" b="1" dirty="0"/>
              <a:t>set 2</a:t>
            </a:r>
            <a:r>
              <a:rPr lang="en-GB" sz="2400" dirty="0"/>
              <a:t> videos on the link below:</a:t>
            </a:r>
          </a:p>
          <a:p>
            <a:r>
              <a:rPr lang="en-GB" sz="2400" u="sng" dirty="0">
                <a:hlinkClick r:id="rId5"/>
              </a:rPr>
              <a:t>https://www.youtube.com/channel/UCo7fbLgY2oA_cFCIg9GdxtQ</a:t>
            </a:r>
            <a:endParaRPr lang="en-GB" sz="2400" u="sng" dirty="0"/>
          </a:p>
          <a:p>
            <a:r>
              <a:rPr lang="en-GB" sz="2400" dirty="0"/>
              <a:t>We would like you to watch 4 videos: set 2 speed sounds, set 2 spelling, red words 1, and read and hold a sentence 1</a:t>
            </a:r>
          </a:p>
          <a:p>
            <a:r>
              <a:rPr lang="en-GB" sz="2400" b="1" dirty="0">
                <a:solidFill>
                  <a:srgbClr val="FF0066"/>
                </a:solidFill>
              </a:rPr>
              <a:t>Pink</a:t>
            </a:r>
            <a:r>
              <a:rPr lang="en-GB" sz="2400" dirty="0"/>
              <a:t>, </a:t>
            </a:r>
            <a:r>
              <a:rPr lang="en-GB" sz="2400" b="1" dirty="0">
                <a:solidFill>
                  <a:srgbClr val="FFC000"/>
                </a:solidFill>
              </a:rPr>
              <a:t>yellow</a:t>
            </a:r>
            <a:r>
              <a:rPr lang="en-GB" sz="2400" dirty="0"/>
              <a:t> and </a:t>
            </a:r>
            <a:r>
              <a:rPr lang="en-GB" sz="2400" b="1" dirty="0">
                <a:solidFill>
                  <a:srgbClr val="00B0F0"/>
                </a:solidFill>
              </a:rPr>
              <a:t>blue</a:t>
            </a:r>
            <a:r>
              <a:rPr lang="en-GB" sz="2400" dirty="0"/>
              <a:t> groups you need to look out for </a:t>
            </a:r>
            <a:r>
              <a:rPr lang="en-GB" sz="2400" b="1" dirty="0"/>
              <a:t>set 3</a:t>
            </a:r>
            <a:r>
              <a:rPr lang="en-GB" sz="2400" dirty="0"/>
              <a:t> videos on the link below. </a:t>
            </a:r>
          </a:p>
          <a:p>
            <a:r>
              <a:rPr lang="en-GB" sz="2400" u="sng" dirty="0">
                <a:hlinkClick r:id="rId5"/>
              </a:rPr>
              <a:t>https://www.youtube.com/channel/UCo7fbLgY2oA_cFCIg9GdxtQ</a:t>
            </a:r>
            <a:endParaRPr lang="en-GB" sz="2400" u="sng" dirty="0"/>
          </a:p>
          <a:p>
            <a:r>
              <a:rPr lang="en-GB" sz="2400" dirty="0"/>
              <a:t>We would like you to watch 4 videos: set 3 speed sounds, set 3 spelling, red words 2 and read and hold a sentence 2</a:t>
            </a:r>
          </a:p>
        </p:txBody>
      </p:sp>
      <p:pic>
        <p:nvPicPr>
          <p:cNvPr id="3" name="Recorded Sound">
            <a:hlinkClick r:id="" action="ppaction://media"/>
            <a:extLst>
              <a:ext uri="{FF2B5EF4-FFF2-40B4-BE49-F238E27FC236}">
                <a16:creationId xmlns:a16="http://schemas.microsoft.com/office/drawing/2014/main" id="{F84A9A59-24B4-4740-90C5-344051E14D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71861" y="492471"/>
            <a:ext cx="609600" cy="609600"/>
          </a:xfrm>
          <a:prstGeom prst="rect">
            <a:avLst/>
          </a:prstGeom>
        </p:spPr>
      </p:pic>
    </p:spTree>
    <p:extLst>
      <p:ext uri="{BB962C8B-B14F-4D97-AF65-F5344CB8AC3E}">
        <p14:creationId xmlns:p14="http://schemas.microsoft.com/office/powerpoint/2010/main" val="383268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535FAC-FF3E-4E1F-B1B6-34FF159918AD}"/>
              </a:ext>
            </a:extLst>
          </p:cNvPr>
          <p:cNvPicPr>
            <a:picLocks noChangeAspect="1"/>
          </p:cNvPicPr>
          <p:nvPr/>
        </p:nvPicPr>
        <p:blipFill>
          <a:blip r:embed="rId4"/>
          <a:stretch>
            <a:fillRect/>
          </a:stretch>
        </p:blipFill>
        <p:spPr>
          <a:xfrm>
            <a:off x="136427" y="238442"/>
            <a:ext cx="3169481" cy="1771650"/>
          </a:xfrm>
          <a:prstGeom prst="rect">
            <a:avLst/>
          </a:prstGeom>
        </p:spPr>
      </p:pic>
      <p:pic>
        <p:nvPicPr>
          <p:cNvPr id="5" name="Picture 4">
            <a:extLst>
              <a:ext uri="{FF2B5EF4-FFF2-40B4-BE49-F238E27FC236}">
                <a16:creationId xmlns:a16="http://schemas.microsoft.com/office/drawing/2014/main" id="{5543714D-1638-495C-8D47-1B369DD7B5C2}"/>
              </a:ext>
            </a:extLst>
          </p:cNvPr>
          <p:cNvPicPr>
            <a:picLocks noChangeAspect="1"/>
          </p:cNvPicPr>
          <p:nvPr/>
        </p:nvPicPr>
        <p:blipFill>
          <a:blip r:embed="rId5"/>
          <a:stretch>
            <a:fillRect/>
          </a:stretch>
        </p:blipFill>
        <p:spPr>
          <a:xfrm>
            <a:off x="10429875" y="0"/>
            <a:ext cx="1762125" cy="2113231"/>
          </a:xfrm>
          <a:prstGeom prst="rect">
            <a:avLst/>
          </a:prstGeom>
        </p:spPr>
      </p:pic>
      <p:sp>
        <p:nvSpPr>
          <p:cNvPr id="6" name="TextBox 5">
            <a:extLst>
              <a:ext uri="{FF2B5EF4-FFF2-40B4-BE49-F238E27FC236}">
                <a16:creationId xmlns:a16="http://schemas.microsoft.com/office/drawing/2014/main" id="{949E61D4-5AB5-49B7-BE5E-FC9FAD0A3311}"/>
              </a:ext>
            </a:extLst>
          </p:cNvPr>
          <p:cNvSpPr txBox="1"/>
          <p:nvPr/>
        </p:nvSpPr>
        <p:spPr>
          <a:xfrm>
            <a:off x="3487102" y="238442"/>
            <a:ext cx="6654018" cy="1015663"/>
          </a:xfrm>
          <a:prstGeom prst="rect">
            <a:avLst/>
          </a:prstGeom>
          <a:noFill/>
        </p:spPr>
        <p:txBody>
          <a:bodyPr wrap="square" rtlCol="0">
            <a:spAutoFit/>
          </a:bodyPr>
          <a:lstStyle/>
          <a:p>
            <a:pPr algn="ctr"/>
            <a:r>
              <a:rPr lang="en-GB" sz="6000" dirty="0">
                <a:solidFill>
                  <a:srgbClr val="0070C0"/>
                </a:solidFill>
                <a:latin typeface="Calibri" panose="020F0502020204030204" pitchFamily="34" charset="0"/>
                <a:cs typeface="Calibri" panose="020F0502020204030204" pitchFamily="34" charset="0"/>
              </a:rPr>
              <a:t>Words of the day!</a:t>
            </a:r>
          </a:p>
        </p:txBody>
      </p:sp>
      <p:sp>
        <p:nvSpPr>
          <p:cNvPr id="7" name="TextBox 6">
            <a:extLst>
              <a:ext uri="{FF2B5EF4-FFF2-40B4-BE49-F238E27FC236}">
                <a16:creationId xmlns:a16="http://schemas.microsoft.com/office/drawing/2014/main" id="{086F945C-B200-4353-BAC0-C18D5DC712EC}"/>
              </a:ext>
            </a:extLst>
          </p:cNvPr>
          <p:cNvSpPr txBox="1"/>
          <p:nvPr/>
        </p:nvSpPr>
        <p:spPr>
          <a:xfrm>
            <a:off x="1627216" y="1661429"/>
            <a:ext cx="9683721" cy="1107996"/>
          </a:xfrm>
          <a:prstGeom prst="rect">
            <a:avLst/>
          </a:prstGeom>
          <a:noFill/>
        </p:spPr>
        <p:txBody>
          <a:bodyPr wrap="square" rtlCol="0">
            <a:spAutoFit/>
          </a:bodyPr>
          <a:lstStyle/>
          <a:p>
            <a:pPr algn="ctr"/>
            <a:r>
              <a:rPr lang="en-GB" sz="6600" dirty="0">
                <a:solidFill>
                  <a:srgbClr val="FF0000"/>
                </a:solidFill>
              </a:rPr>
              <a:t>watch </a:t>
            </a:r>
            <a:r>
              <a:rPr lang="en-GB" sz="6600" dirty="0">
                <a:solidFill>
                  <a:srgbClr val="00B050"/>
                </a:solidFill>
              </a:rPr>
              <a:t>watches	</a:t>
            </a:r>
            <a:r>
              <a:rPr lang="en-GB" sz="6600" dirty="0">
                <a:solidFill>
                  <a:srgbClr val="FFC000"/>
                </a:solidFill>
              </a:rPr>
              <a:t>watched</a:t>
            </a:r>
          </a:p>
        </p:txBody>
      </p:sp>
      <p:sp>
        <p:nvSpPr>
          <p:cNvPr id="8" name="TextBox 7">
            <a:extLst>
              <a:ext uri="{FF2B5EF4-FFF2-40B4-BE49-F238E27FC236}">
                <a16:creationId xmlns:a16="http://schemas.microsoft.com/office/drawing/2014/main" id="{681B4F32-3651-474A-8E2E-B7E51F50C5EC}"/>
              </a:ext>
            </a:extLst>
          </p:cNvPr>
          <p:cNvSpPr txBox="1"/>
          <p:nvPr/>
        </p:nvSpPr>
        <p:spPr>
          <a:xfrm>
            <a:off x="292523" y="2883127"/>
            <a:ext cx="9683721" cy="2862322"/>
          </a:xfrm>
          <a:prstGeom prst="rect">
            <a:avLst/>
          </a:prstGeom>
          <a:noFill/>
        </p:spPr>
        <p:txBody>
          <a:bodyPr wrap="square" lIns="91440" tIns="45720" rIns="91440" bIns="45720" rtlCol="0" anchor="t">
            <a:spAutoFit/>
          </a:bodyPr>
          <a:lstStyle/>
          <a:p>
            <a:r>
              <a:rPr lang="en-GB" sz="2400" dirty="0"/>
              <a:t>Can you write the word </a:t>
            </a:r>
            <a:r>
              <a:rPr lang="en-GB" sz="4400" dirty="0">
                <a:solidFill>
                  <a:srgbClr val="FF0000"/>
                </a:solidFill>
              </a:rPr>
              <a:t>watch</a:t>
            </a:r>
            <a:r>
              <a:rPr lang="en-GB" sz="2400" dirty="0"/>
              <a:t> 5 times in different colours?</a:t>
            </a:r>
          </a:p>
          <a:p>
            <a:endParaRPr lang="en-GB" sz="2400" dirty="0"/>
          </a:p>
          <a:p>
            <a:r>
              <a:rPr lang="en-GB" sz="2400" dirty="0"/>
              <a:t>Can you write the word</a:t>
            </a:r>
            <a:r>
              <a:rPr lang="en-GB" sz="4400" dirty="0"/>
              <a:t> </a:t>
            </a:r>
            <a:r>
              <a:rPr lang="en-GB" sz="4400" dirty="0">
                <a:solidFill>
                  <a:srgbClr val="00B050"/>
                </a:solidFill>
              </a:rPr>
              <a:t>watches</a:t>
            </a:r>
            <a:r>
              <a:rPr lang="en-GB" sz="4400" dirty="0"/>
              <a:t> </a:t>
            </a:r>
            <a:r>
              <a:rPr lang="en-GB" sz="2400" dirty="0"/>
              <a:t>in a squiggle?</a:t>
            </a:r>
          </a:p>
          <a:p>
            <a:endParaRPr lang="en-GB" sz="2400" dirty="0"/>
          </a:p>
          <a:p>
            <a:r>
              <a:rPr lang="en-GB" sz="2400" dirty="0"/>
              <a:t>Can you write the word </a:t>
            </a:r>
            <a:r>
              <a:rPr lang="en-GB" sz="4400" dirty="0">
                <a:solidFill>
                  <a:srgbClr val="FFC000"/>
                </a:solidFill>
              </a:rPr>
              <a:t>watched</a:t>
            </a:r>
            <a:r>
              <a:rPr lang="en-GB" sz="2400" dirty="0"/>
              <a:t> 5 times</a:t>
            </a:r>
            <a:r>
              <a:rPr lang="en-GB" sz="1600" dirty="0"/>
              <a:t> </a:t>
            </a:r>
            <a:r>
              <a:rPr lang="en-GB" sz="2400" dirty="0"/>
              <a:t>back to front (</a:t>
            </a:r>
            <a:r>
              <a:rPr lang="en-GB" sz="2400" dirty="0" err="1"/>
              <a:t>dehctaw</a:t>
            </a:r>
            <a:r>
              <a:rPr lang="en-GB" sz="2400" dirty="0"/>
              <a:t>) ?</a:t>
            </a:r>
          </a:p>
        </p:txBody>
      </p:sp>
      <p:sp>
        <p:nvSpPr>
          <p:cNvPr id="13" name="AutoShape 8" descr="data:image/jpg;base64,%20/9j/4AAQSkZJRgABAQEAYABgAAD/2wBDAAUDBAQEAwUEBAQFBQUGBwwIBwcHBw8LCwkMEQ8SEhEPERETFhwXExQaFRERGCEYGh0dHx8fExciJCIeJBweHx7/2wBDAQUFBQcGBw4ICA4eFBEUHh4eHh4eHh4eHh4eHh4eHh4eHh4eHh4eHh4eHh4eHh4eHh4eHh4eHh4eHh4eHh4eHh7/wAARCAA7ACE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18WeI9G8K6JNrGu30dnaRA/Mx+ZzjIVR1ZjjgDmvnP4r/HDUtbuJLTwVey2mkJCHW4gwtxeEqGO0n7ijIX1znJFe4/F/wNF8QfCQ0N777BIl1FcxT+V5mxkP93I6gkda+QvGfh248OeLtS0MystxptxJHFJKn+sgc7oyQMZBXbyMcqa+p4WwWFxWJtV96STaj0e2uu7Wum2hhXlKK0NLwz8SvG2jX4urfWtTjKMn7nUbkzw3BIztIYk+o4IOelfYPgPxHa+LfCOneIbRDGl3FuaMnJjcEq6E98MCM98V8H6gt5FZy3U0scjwoWRY02qpx945Jzjk4r6n/ZKXxEnw+uf7Ws2t9Ne7aTTDKmySSNgC7beyFslfXn2r0OLsDh6EYThDllfsldei0029NyaEmz2SiiivhjpCvPvjl4R8P654J1fVr7TY31Ow06aS0u0+SWNlQso3DquR905HtXoNcv8AFqaOD4ZeI5JHCL/Z0ykk46qR/WtaEpRqRcXZ36Cex8+/sp+FtH8W32raj4ksU1A6c0X2aOXPlBzJLksnRuFTg5HHSvqoAKAqgADoBXz3+xXGBofiSQHP+mIv5bz/AFr6Er0s9qzqY6fO27W39ERSVooKKKK8g0CuN+Nq7/hP4kXaD/oTcH6iuyri/jl/ySTxJ8wX/QzyTjuK1ofxY+qE9jzH9igEeGvEuen9orj/AL5J/rX0FXz/APsWyRnw54jj8xDKL6NmQEbgDGMEj3wfyNfQFdmb/wC+1PUmn8KCiiivOLCvgj41+NvFXi3xlqi6xa6j9htrqS2h00SkQQKrFQWX7pJKg7mx1+lfe9FRUg5q1zajVVOXNa5+b/hG78X+H7gXGhaXrWnahAwaWay3AKSTtWTsc/3W6jPGK+9PhBr2ueJvh1pGteI9LfTNUuIj9ogZSvKsV37TyA2NwHv3611lFKEOW+oVa3tLabBRRRWhif/Z">
            <a:extLst>
              <a:ext uri="{FF2B5EF4-FFF2-40B4-BE49-F238E27FC236}">
                <a16:creationId xmlns:a16="http://schemas.microsoft.com/office/drawing/2014/main" id="{E5EBA135-F3DE-47DC-82CC-22CF53A29A06}"/>
              </a:ext>
            </a:extLst>
          </p:cNvPr>
          <p:cNvSpPr>
            <a:spLocks noChangeAspect="1" noChangeArrowheads="1"/>
          </p:cNvSpPr>
          <p:nvPr/>
        </p:nvSpPr>
        <p:spPr bwMode="auto">
          <a:xfrm>
            <a:off x="5791200" y="307534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 name="Picture 2">
            <a:extLst>
              <a:ext uri="{FF2B5EF4-FFF2-40B4-BE49-F238E27FC236}">
                <a16:creationId xmlns:a16="http://schemas.microsoft.com/office/drawing/2014/main" id="{412173DD-AFF7-4243-92A3-B6ABFA3792E3}"/>
              </a:ext>
            </a:extLst>
          </p:cNvPr>
          <p:cNvPicPr>
            <a:picLocks noChangeAspect="1"/>
          </p:cNvPicPr>
          <p:nvPr/>
        </p:nvPicPr>
        <p:blipFill>
          <a:blip r:embed="rId6"/>
          <a:stretch>
            <a:fillRect/>
          </a:stretch>
        </p:blipFill>
        <p:spPr>
          <a:xfrm>
            <a:off x="10206500" y="2769425"/>
            <a:ext cx="1477274" cy="848486"/>
          </a:xfrm>
          <a:prstGeom prst="rect">
            <a:avLst/>
          </a:prstGeom>
        </p:spPr>
      </p:pic>
      <p:pic>
        <p:nvPicPr>
          <p:cNvPr id="9" name="Picture 8">
            <a:extLst>
              <a:ext uri="{FF2B5EF4-FFF2-40B4-BE49-F238E27FC236}">
                <a16:creationId xmlns:a16="http://schemas.microsoft.com/office/drawing/2014/main" id="{7F1C3AF0-FE09-44A3-83F7-1C35D39D5B9B}"/>
              </a:ext>
            </a:extLst>
          </p:cNvPr>
          <p:cNvPicPr>
            <a:picLocks noChangeAspect="1"/>
          </p:cNvPicPr>
          <p:nvPr/>
        </p:nvPicPr>
        <p:blipFill>
          <a:blip r:embed="rId7"/>
          <a:stretch>
            <a:fillRect/>
          </a:stretch>
        </p:blipFill>
        <p:spPr>
          <a:xfrm>
            <a:off x="10206500" y="3817103"/>
            <a:ext cx="1609725" cy="1181100"/>
          </a:xfrm>
          <a:prstGeom prst="rect">
            <a:avLst/>
          </a:prstGeom>
        </p:spPr>
      </p:pic>
      <p:pic>
        <p:nvPicPr>
          <p:cNvPr id="10" name="Picture 9">
            <a:extLst>
              <a:ext uri="{FF2B5EF4-FFF2-40B4-BE49-F238E27FC236}">
                <a16:creationId xmlns:a16="http://schemas.microsoft.com/office/drawing/2014/main" id="{FF2A94A4-51DA-4DA2-A413-594E4CED11EF}"/>
              </a:ext>
            </a:extLst>
          </p:cNvPr>
          <p:cNvPicPr>
            <a:picLocks noChangeAspect="1"/>
          </p:cNvPicPr>
          <p:nvPr/>
        </p:nvPicPr>
        <p:blipFill>
          <a:blip r:embed="rId8"/>
          <a:stretch>
            <a:fillRect/>
          </a:stretch>
        </p:blipFill>
        <p:spPr>
          <a:xfrm>
            <a:off x="10269365" y="5196571"/>
            <a:ext cx="1552575" cy="1181100"/>
          </a:xfrm>
          <a:prstGeom prst="rect">
            <a:avLst/>
          </a:prstGeom>
        </p:spPr>
      </p:pic>
      <p:pic>
        <p:nvPicPr>
          <p:cNvPr id="11" name="Recorded Sound">
            <a:hlinkClick r:id="" action="ppaction://media"/>
            <a:extLst>
              <a:ext uri="{FF2B5EF4-FFF2-40B4-BE49-F238E27FC236}">
                <a16:creationId xmlns:a16="http://schemas.microsoft.com/office/drawing/2014/main" id="{7DD67D54-62E2-4DD9-9E01-EC3453F048F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1051829"/>
            <a:ext cx="609600" cy="609600"/>
          </a:xfrm>
          <a:prstGeom prst="rect">
            <a:avLst/>
          </a:prstGeom>
        </p:spPr>
      </p:pic>
    </p:spTree>
    <p:extLst>
      <p:ext uri="{BB962C8B-B14F-4D97-AF65-F5344CB8AC3E}">
        <p14:creationId xmlns:p14="http://schemas.microsoft.com/office/powerpoint/2010/main" val="381462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11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DDAD4CFA140EB4A80C5A2F767E61656" ma:contentTypeVersion="9" ma:contentTypeDescription="Create a new document." ma:contentTypeScope="" ma:versionID="77fa52eb842390f60d7a949c0542ceb2">
  <xsd:schema xmlns:xsd="http://www.w3.org/2001/XMLSchema" xmlns:xs="http://www.w3.org/2001/XMLSchema" xmlns:p="http://schemas.microsoft.com/office/2006/metadata/properties" xmlns:ns2="5ad0ee9d-2391-47bc-bd54-552549e2ac31" targetNamespace="http://schemas.microsoft.com/office/2006/metadata/properties" ma:root="true" ma:fieldsID="3aed9d836dad8c4fa9aec7e59f2f9e32" ns2:_="">
    <xsd:import namespace="5ad0ee9d-2391-47bc-bd54-552549e2ac3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d0ee9d-2391-47bc-bd54-552549e2ac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CDDCD43-093B-4031-88E3-4ECAE3661CB4}">
  <ds:schemaRefs>
    <ds:schemaRef ds:uri="http://schemas.microsoft.com/sharepoint/v3/contenttype/forms"/>
  </ds:schemaRefs>
</ds:datastoreItem>
</file>

<file path=customXml/itemProps2.xml><?xml version="1.0" encoding="utf-8"?>
<ds:datastoreItem xmlns:ds="http://schemas.openxmlformats.org/officeDocument/2006/customXml" ds:itemID="{17708F20-C638-490C-BAD8-36AA58D70857}">
  <ds:schemaRefs>
    <ds:schemaRef ds:uri="http://www.w3.org/XML/1998/namespace"/>
    <ds:schemaRef ds:uri="http://purl.org/dc/elements/1.1/"/>
    <ds:schemaRef ds:uri="5ad0ee9d-2391-47bc-bd54-552549e2ac31"/>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2806EAE5-C1DB-45CD-9235-210313429F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d0ee9d-2391-47bc-bd54-552549e2ac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690</TotalTime>
  <Words>457</Words>
  <Application>Microsoft Office PowerPoint</Application>
  <PresentationFormat>Widescreen</PresentationFormat>
  <Paragraphs>43</Paragraphs>
  <Slides>8</Slides>
  <Notes>0</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Geraldine O'Marah</dc:creator>
  <cp:lastModifiedBy>home</cp:lastModifiedBy>
  <cp:revision>43</cp:revision>
  <dcterms:created xsi:type="dcterms:W3CDTF">2021-01-05T14:00:22Z</dcterms:created>
  <dcterms:modified xsi:type="dcterms:W3CDTF">2021-01-17T20:42:45Z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0x010100DDDAD4CFA140EB4A80C5A2F767E61656</vt:lpwstr>
  </property>
</Properties>
</file>