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61" r:id="rId6"/>
    <p:sldId id="262" r:id="rId7"/>
    <p:sldId id="259" r:id="rId8"/>
    <p:sldId id="263" r:id="rId9"/>
    <p:sldId id="265" r:id="rId10"/>
    <p:sldId id="266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4620-0334-4E1D-A808-4718C9E8D3B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E67A3-61C9-4AD9-9E31-EB4417C96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86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4620-0334-4E1D-A808-4718C9E8D3B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E67A3-61C9-4AD9-9E31-EB4417C96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6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4620-0334-4E1D-A808-4718C9E8D3B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E67A3-61C9-4AD9-9E31-EB4417C96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1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4620-0334-4E1D-A808-4718C9E8D3B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E67A3-61C9-4AD9-9E31-EB4417C96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01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4620-0334-4E1D-A808-4718C9E8D3B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E67A3-61C9-4AD9-9E31-EB4417C96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40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4620-0334-4E1D-A808-4718C9E8D3B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E67A3-61C9-4AD9-9E31-EB4417C96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98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4620-0334-4E1D-A808-4718C9E8D3B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E67A3-61C9-4AD9-9E31-EB4417C96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92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4620-0334-4E1D-A808-4718C9E8D3B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E67A3-61C9-4AD9-9E31-EB4417C96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84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4620-0334-4E1D-A808-4718C9E8D3B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E67A3-61C9-4AD9-9E31-EB4417C96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63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4620-0334-4E1D-A808-4718C9E8D3B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E67A3-61C9-4AD9-9E31-EB4417C96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36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4620-0334-4E1D-A808-4718C9E8D3B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E67A3-61C9-4AD9-9E31-EB4417C96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996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A4620-0334-4E1D-A808-4718C9E8D3B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E67A3-61C9-4AD9-9E31-EB4417C96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1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Monday 17</a:t>
            </a:r>
            <a:r>
              <a:rPr lang="en-GB" b="1" baseline="30000" dirty="0" smtClean="0">
                <a:solidFill>
                  <a:srgbClr val="0070C0"/>
                </a:solidFill>
              </a:rPr>
              <a:t>th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January 2021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446" y="4302919"/>
            <a:ext cx="9144000" cy="1655762"/>
          </a:xfrm>
        </p:spPr>
        <p:txBody>
          <a:bodyPr>
            <a:normAutofit/>
          </a:bodyPr>
          <a:lstStyle/>
          <a:p>
            <a:r>
              <a:rPr lang="en-GB" sz="6000" b="1" u="sng" dirty="0" smtClean="0">
                <a:solidFill>
                  <a:srgbClr val="0070C0"/>
                </a:solidFill>
              </a:rPr>
              <a:t>Writing</a:t>
            </a:r>
            <a:r>
              <a:rPr lang="en-GB" sz="6000" u="sng" dirty="0" smtClean="0">
                <a:solidFill>
                  <a:srgbClr val="0070C0"/>
                </a:solidFill>
              </a:rPr>
              <a:t> </a:t>
            </a:r>
            <a:endParaRPr lang="en-GB" sz="6000" u="sng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0" y="436562"/>
            <a:ext cx="3522889" cy="2062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64" y="4023360"/>
            <a:ext cx="2852870" cy="207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289105"/>
            <a:ext cx="2017393" cy="138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8149" b="-1"/>
          <a:stretch/>
        </p:blipFill>
        <p:spPr>
          <a:xfrm>
            <a:off x="9257076" y="5059544"/>
            <a:ext cx="2543174" cy="106857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60975" y="878681"/>
            <a:ext cx="1196975" cy="119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5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5" y="1728787"/>
            <a:ext cx="10905230" cy="4681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49" y="428625"/>
            <a:ext cx="1098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Page 3 (The first paragraph)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4700" y="402927"/>
            <a:ext cx="1196975" cy="119697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6673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Last little job today Robins…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2725"/>
            <a:ext cx="1051560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Read the story together up to, </a:t>
            </a:r>
          </a:p>
          <a:p>
            <a:pPr>
              <a:lnSpc>
                <a:spcPct val="150000"/>
              </a:lnSpc>
            </a:pPr>
            <a:r>
              <a:rPr lang="en-GB" b="1" dirty="0" smtClean="0"/>
              <a:t>‘…she waited by the den for the cubs to come out and play’ (pg. 3). 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Find and note any more words and phrases you like while reading the text.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Please keep all of your work from today safe, maybe in a little note book, as you will be adding to it as the lessons go on and referring back to what you have jotted down to use in your independent writing.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0625" y="746125"/>
            <a:ext cx="1063625" cy="106362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9540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73" y="96337"/>
            <a:ext cx="11607646" cy="549510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7375" y="5022850"/>
            <a:ext cx="1358900" cy="13589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441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You may like to use these words in your writing during this unit. 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3384" y="1991927"/>
            <a:ext cx="5463541" cy="45297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8744" y="2481943"/>
            <a:ext cx="4206240" cy="3046988"/>
          </a:xfrm>
          <a:prstGeom prst="rect">
            <a:avLst/>
          </a:prstGeom>
          <a:noFill/>
          <a:ln w="3492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>
                <a:solidFill>
                  <a:srgbClr val="FF0000"/>
                </a:solidFill>
              </a:rPr>
              <a:t>Solitary</a:t>
            </a:r>
            <a:r>
              <a:rPr lang="en-GB" sz="2400" u="sng" dirty="0" smtClean="0"/>
              <a:t>:</a:t>
            </a:r>
          </a:p>
          <a:p>
            <a:r>
              <a:rPr lang="en-GB" sz="2400" dirty="0" smtClean="0"/>
              <a:t>This means when a person or animal lives alone or it can mean “single” </a:t>
            </a:r>
          </a:p>
          <a:p>
            <a:r>
              <a:rPr lang="en-GB" sz="2400" dirty="0" smtClean="0"/>
              <a:t>For example:</a:t>
            </a:r>
          </a:p>
          <a:p>
            <a:r>
              <a:rPr lang="en-GB" sz="2400" dirty="0" smtClean="0"/>
              <a:t> “We do not have a solitary piece of evidence to prove that Mrs Rice stole the biscuits!”</a:t>
            </a:r>
            <a:endParaRPr lang="en-GB" sz="24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1263650" cy="126365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01901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200025"/>
            <a:ext cx="4695825" cy="637222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6050" y="641350"/>
            <a:ext cx="1235075" cy="123507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277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6" y="94491"/>
            <a:ext cx="5067300" cy="676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1" y="214312"/>
            <a:ext cx="6689822" cy="5843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599" y="6257925"/>
            <a:ext cx="618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This is page 1 then page 1 again, a zoomed in version. 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0826" y="3956050"/>
            <a:ext cx="1130300" cy="1130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074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4812" y="1624806"/>
            <a:ext cx="10582039" cy="4271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49" y="428625"/>
            <a:ext cx="1098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Page 2 (The first paragraph)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2624" y="5328324"/>
            <a:ext cx="1529676" cy="1529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4076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866775"/>
            <a:ext cx="10944225" cy="1967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" y="3752850"/>
            <a:ext cx="109442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 smtClean="0"/>
              <a:t>Let’s get started: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Robins, please read the beginning of the story together up to,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 </a:t>
            </a:r>
            <a:r>
              <a:rPr lang="en-GB" sz="2400" b="1" dirty="0" smtClean="0"/>
              <a:t>‘…the magic began its work.’ (pg.2) 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Write three ideas about what the magic could be. 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What could happen next?</a:t>
            </a:r>
            <a:endParaRPr lang="en-GB" sz="24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9075" y="3384550"/>
            <a:ext cx="1349375" cy="134937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974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Second job for today…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Hunt through the opening part of the story to find as many wintry words and phrases as you can e.g. </a:t>
            </a:r>
            <a:r>
              <a:rPr lang="en-GB" b="1" dirty="0" smtClean="0">
                <a:solidFill>
                  <a:srgbClr val="0070C0"/>
                </a:solidFill>
              </a:rPr>
              <a:t>snowflakes, winter chill</a:t>
            </a:r>
            <a:r>
              <a:rPr lang="en-GB" dirty="0" smtClean="0"/>
              <a:t>, </a:t>
            </a:r>
            <a:r>
              <a:rPr lang="en-GB" b="1" dirty="0" smtClean="0">
                <a:solidFill>
                  <a:srgbClr val="0070C0"/>
                </a:solidFill>
              </a:rPr>
              <a:t>deep snowdrifts,  crystals</a:t>
            </a:r>
          </a:p>
          <a:p>
            <a:r>
              <a:rPr lang="en-GB" dirty="0" smtClean="0"/>
              <a:t>Try to find at least 5 and jot them down.</a:t>
            </a:r>
          </a:p>
          <a:p>
            <a:endParaRPr lang="en-GB" dirty="0"/>
          </a:p>
          <a:p>
            <a:r>
              <a:rPr lang="en-GB" dirty="0" smtClean="0"/>
              <a:t>Write three sentences which include some of these words </a:t>
            </a:r>
          </a:p>
          <a:p>
            <a:r>
              <a:rPr lang="en-GB" dirty="0" smtClean="0"/>
              <a:t>e.g. Every snowflake is made of different shaped </a:t>
            </a:r>
            <a:r>
              <a:rPr lang="en-GB" b="1" dirty="0" smtClean="0">
                <a:solidFill>
                  <a:srgbClr val="0070C0"/>
                </a:solidFill>
              </a:rPr>
              <a:t>crystals</a:t>
            </a:r>
            <a:r>
              <a:rPr lang="en-GB" dirty="0" smtClean="0"/>
              <a:t>. </a:t>
            </a:r>
          </a:p>
          <a:p>
            <a:r>
              <a:rPr lang="en-GB" dirty="0" smtClean="0"/>
              <a:t>Use a dictionary if you have one, or an online version to look up the meanings of any new words.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55058">
            <a:off x="10101262" y="299244"/>
            <a:ext cx="1476375" cy="145732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9150" y="2689225"/>
            <a:ext cx="1435100" cy="14351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4405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7623" y="206375"/>
            <a:ext cx="5677401" cy="6233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884" y="206375"/>
            <a:ext cx="6492116" cy="4992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6975" y="5667375"/>
            <a:ext cx="5191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Page 2 so that you could see the illustrations and then page 2 zoomed in on the text. 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0260" y="5713411"/>
            <a:ext cx="1144589" cy="114458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89009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331</Words>
  <Application>Microsoft Office PowerPoint</Application>
  <PresentationFormat>Widescreen</PresentationFormat>
  <Paragraphs>28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Monday 17th January 2021</vt:lpstr>
      <vt:lpstr>PowerPoint Presentation</vt:lpstr>
      <vt:lpstr>You may like to use these words in your writing during this unit. </vt:lpstr>
      <vt:lpstr>PowerPoint Presentation</vt:lpstr>
      <vt:lpstr>PowerPoint Presentation</vt:lpstr>
      <vt:lpstr>PowerPoint Presentation</vt:lpstr>
      <vt:lpstr>PowerPoint Presentation</vt:lpstr>
      <vt:lpstr>Second job for today…</vt:lpstr>
      <vt:lpstr>PowerPoint Presentation</vt:lpstr>
      <vt:lpstr>PowerPoint Presentation</vt:lpstr>
      <vt:lpstr>Last little job today Robins…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17th January 2021</dc:title>
  <dc:creator>home</dc:creator>
  <cp:lastModifiedBy>home</cp:lastModifiedBy>
  <cp:revision>10</cp:revision>
  <dcterms:created xsi:type="dcterms:W3CDTF">2021-01-17T15:56:48Z</dcterms:created>
  <dcterms:modified xsi:type="dcterms:W3CDTF">2021-01-17T17:32:44Z</dcterms:modified>
</cp:coreProperties>
</file>