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3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94660"/>
  </p:normalViewPr>
  <p:slideViewPr>
    <p:cSldViewPr snapToGrid="0">
      <p:cViewPr varScale="1">
        <p:scale>
          <a:sx n="75" d="100"/>
          <a:sy n="75" d="100"/>
        </p:scale>
        <p:origin x="6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AE62-AAFF-4CAD-B914-26AB49F4B24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3120D-D2A1-406D-878C-C199085FA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926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AE62-AAFF-4CAD-B914-26AB49F4B24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3120D-D2A1-406D-878C-C199085FA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540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AE62-AAFF-4CAD-B914-26AB49F4B24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3120D-D2A1-406D-878C-C199085FA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133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AE62-AAFF-4CAD-B914-26AB49F4B24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3120D-D2A1-406D-878C-C199085FA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264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AE62-AAFF-4CAD-B914-26AB49F4B24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3120D-D2A1-406D-878C-C199085FA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755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AE62-AAFF-4CAD-B914-26AB49F4B24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3120D-D2A1-406D-878C-C199085FA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202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AE62-AAFF-4CAD-B914-26AB49F4B24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3120D-D2A1-406D-878C-C199085FA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766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AE62-AAFF-4CAD-B914-26AB49F4B24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3120D-D2A1-406D-878C-C199085FA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067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AE62-AAFF-4CAD-B914-26AB49F4B24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3120D-D2A1-406D-878C-C199085FA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46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AE62-AAFF-4CAD-B914-26AB49F4B24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3120D-D2A1-406D-878C-C199085FA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710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AE62-AAFF-4CAD-B914-26AB49F4B24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3120D-D2A1-406D-878C-C199085FA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747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FAE62-AAFF-4CAD-B914-26AB49F4B24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3120D-D2A1-406D-878C-C199085FA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07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vimeo.com/46300998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3702" y="99460"/>
            <a:ext cx="9144000" cy="1008947"/>
          </a:xfrm>
        </p:spPr>
        <p:txBody>
          <a:bodyPr>
            <a:normAutofit/>
          </a:bodyPr>
          <a:lstStyle/>
          <a:p>
            <a:r>
              <a:rPr lang="en-GB" sz="3600" b="1" u="sng" dirty="0" smtClean="0">
                <a:solidFill>
                  <a:srgbClr val="0070C0"/>
                </a:solidFill>
              </a:rPr>
              <a:t>Monday 17</a:t>
            </a:r>
            <a:r>
              <a:rPr lang="en-GB" sz="3600" b="1" u="sng" baseline="30000" dirty="0" smtClean="0">
                <a:solidFill>
                  <a:srgbClr val="0070C0"/>
                </a:solidFill>
              </a:rPr>
              <a:t>th</a:t>
            </a:r>
            <a:r>
              <a:rPr lang="en-GB" sz="3600" b="1" u="sng" dirty="0" smtClean="0">
                <a:solidFill>
                  <a:srgbClr val="0070C0"/>
                </a:solidFill>
              </a:rPr>
              <a:t> </a:t>
            </a:r>
            <a:r>
              <a:rPr lang="en-GB" sz="3600" b="1" u="sng" dirty="0" smtClean="0">
                <a:solidFill>
                  <a:srgbClr val="0070C0"/>
                </a:solidFill>
              </a:rPr>
              <a:t>January 2021</a:t>
            </a:r>
            <a:endParaRPr lang="en-GB" sz="3600" b="1" u="sng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363333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>
              <a:hlinkClick r:id=""/>
            </a:endParaRPr>
          </a:p>
          <a:p>
            <a:r>
              <a:rPr lang="en-GB" dirty="0" smtClean="0">
                <a:hlinkClick r:id="rId4"/>
              </a:rPr>
              <a:t>https://vimeo.com/463009983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83473" y="4162696"/>
            <a:ext cx="10624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We are going to be </a:t>
            </a:r>
            <a:r>
              <a:rPr lang="en-GB" sz="2400" dirty="0" smtClean="0"/>
              <a:t>spotting patterns.</a:t>
            </a:r>
            <a:endParaRPr lang="en-GB" sz="2400" dirty="0" smtClean="0"/>
          </a:p>
          <a:p>
            <a:pPr algn="ctr"/>
            <a:r>
              <a:rPr lang="en-GB" sz="2400" dirty="0" smtClean="0"/>
              <a:t> Please click on the link below to watch today’s video. </a:t>
            </a: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549" y="331489"/>
            <a:ext cx="2233612" cy="1830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614" y="4373379"/>
            <a:ext cx="2162175" cy="2152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1771" y="1381277"/>
            <a:ext cx="3866605" cy="2704363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0318" y="1587529"/>
            <a:ext cx="1310482" cy="131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9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651864" cy="664012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18245" y="1304925"/>
            <a:ext cx="1778635" cy="177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3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84" y="337820"/>
            <a:ext cx="9577373" cy="335026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3845" y="4728845"/>
            <a:ext cx="1504315" cy="15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7641" y="220344"/>
            <a:ext cx="6896919" cy="628926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3925" y="1873885"/>
            <a:ext cx="1443355" cy="14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8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>
                <a:solidFill>
                  <a:srgbClr val="0070C0"/>
                </a:solidFill>
              </a:rPr>
              <a:t>Challenge Time</a:t>
            </a:r>
            <a:endParaRPr lang="en-GB" b="1" u="sng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4800" y="1975326"/>
            <a:ext cx="9257032" cy="374620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7592" y="773906"/>
            <a:ext cx="1278888" cy="12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2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>
                <a:solidFill>
                  <a:srgbClr val="0070C0"/>
                </a:solidFill>
              </a:rPr>
              <a:t>Challenge Time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42975" y="2228010"/>
            <a:ext cx="8096522" cy="352269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39497" y="1447006"/>
            <a:ext cx="1062514" cy="106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5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84" y="164375"/>
            <a:ext cx="6819900" cy="6477000"/>
          </a:xfrm>
          <a:prstGeom prst="rect">
            <a:avLst/>
          </a:prstGeom>
        </p:spPr>
      </p:pic>
      <p:sp>
        <p:nvSpPr>
          <p:cNvPr id="5" name="6-Point Star 4"/>
          <p:cNvSpPr/>
          <p:nvPr/>
        </p:nvSpPr>
        <p:spPr>
          <a:xfrm>
            <a:off x="7421154" y="631370"/>
            <a:ext cx="4466046" cy="5159830"/>
          </a:xfrm>
          <a:prstGeom prst="star6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696960" y="1737360"/>
            <a:ext cx="1920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Time to check your answers my lovely Robins!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732913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>
                <a:solidFill>
                  <a:srgbClr val="0070C0"/>
                </a:solidFill>
              </a:rPr>
              <a:t>Challenge Time Answers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664" y="2164465"/>
            <a:ext cx="7061882" cy="3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1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43</Words>
  <Application>Microsoft Office PowerPoint</Application>
  <PresentationFormat>Widescreen</PresentationFormat>
  <Paragraphs>12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Monday 17th January 2021</vt:lpstr>
      <vt:lpstr>PowerPoint Presentation</vt:lpstr>
      <vt:lpstr>PowerPoint Presentation</vt:lpstr>
      <vt:lpstr>PowerPoint Presentation</vt:lpstr>
      <vt:lpstr>Challenge Time</vt:lpstr>
      <vt:lpstr>Challenge Time</vt:lpstr>
      <vt:lpstr>PowerPoint Presentation</vt:lpstr>
      <vt:lpstr>Challenge Time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Monday 17th January 2021</dc:title>
  <dc:creator>home</dc:creator>
  <cp:lastModifiedBy>home</cp:lastModifiedBy>
  <cp:revision>10</cp:revision>
  <dcterms:created xsi:type="dcterms:W3CDTF">2021-01-17T18:12:21Z</dcterms:created>
  <dcterms:modified xsi:type="dcterms:W3CDTF">2021-01-17T20:51:51Z</dcterms:modified>
</cp:coreProperties>
</file>