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4" r:id="rId3"/>
    <p:sldId id="263" r:id="rId4"/>
    <p:sldId id="265" r:id="rId5"/>
    <p:sldId id="266" r:id="rId6"/>
    <p:sldId id="267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EEB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8" d="100"/>
          <a:sy n="88" d="100"/>
        </p:scale>
        <p:origin x="49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17/01/2021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32224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17/01/2021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55388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17/01/2021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431295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17/01/2021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26340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17/01/2021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35822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17/01/2021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5534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17/01/2021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99776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17/01/2021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47308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17/01/2021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32241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17/01/2021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927839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17/01/2021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385559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AE2576-508A-4934-84EB-24C3FC599BDC}" type="datetimeFigureOut">
              <a:rPr lang="en-GB" smtClean="0"/>
              <a:t>17/01/2021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88457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8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7.jpeg"/><Relationship Id="rId5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microsoft.com/office/2007/relationships/media" Target="../media/media2.m4a"/><Relationship Id="rId1" Type="http://schemas.openxmlformats.org/officeDocument/2006/relationships/audio" Target="NULL" TargetMode="External"/><Relationship Id="rId6" Type="http://schemas.openxmlformats.org/officeDocument/2006/relationships/image" Target="../media/image8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0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9.png"/><Relationship Id="rId5" Type="http://schemas.openxmlformats.org/officeDocument/2006/relationships/hyperlink" Target="https://www.theguardian.com/cities/2015/sep/30/identify-world-cities-street-plans-quiz" TargetMode="External"/><Relationship Id="rId4" Type="http://schemas.openxmlformats.org/officeDocument/2006/relationships/hyperlink" Target="https://earth.google.com/web/@10.938133,11.420311,367.26490546a,18015657.6d,35y,0h,0t,0r/data=CiQSIhIgNTk5NDhiMjMwYjQ2MTFlNzhlMDQxNWY2OWQzNDJmYmY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8.png"/><Relationship Id="rId5" Type="http://schemas.microsoft.com/office/2007/relationships/hdphoto" Target="../media/hdphoto1.wdp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q6q6E1KhJLQ" TargetMode="Externa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EB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1025" y="349251"/>
            <a:ext cx="9144000" cy="2387600"/>
          </a:xfrm>
        </p:spPr>
        <p:txBody>
          <a:bodyPr/>
          <a:lstStyle/>
          <a:p>
            <a:r>
              <a:rPr lang="en-GB" dirty="0" smtClean="0"/>
              <a:t>English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1025" y="2881036"/>
            <a:ext cx="9144000" cy="2439399"/>
          </a:xfrm>
        </p:spPr>
        <p:txBody>
          <a:bodyPr>
            <a:normAutofit/>
          </a:bodyPr>
          <a:lstStyle/>
          <a:p>
            <a:endParaRPr lang="en-GB" b="1" dirty="0" smtClean="0"/>
          </a:p>
          <a:p>
            <a:endParaRPr lang="en-GB" b="1" dirty="0" smtClean="0"/>
          </a:p>
          <a:p>
            <a:r>
              <a:rPr lang="en-GB" b="1" dirty="0" smtClean="0"/>
              <a:t>Floating Island</a:t>
            </a:r>
          </a:p>
          <a:p>
            <a:endParaRPr lang="en-GB" b="1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459" y="362326"/>
            <a:ext cx="1968107" cy="199404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/>
          <a:srcRect t="8149" b="-1"/>
          <a:stretch/>
        </p:blipFill>
        <p:spPr>
          <a:xfrm>
            <a:off x="9396413" y="5598926"/>
            <a:ext cx="2543174" cy="106857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2681" y="156093"/>
            <a:ext cx="2017393" cy="138695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00" y="5648325"/>
            <a:ext cx="2602149" cy="10191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96387" y="2438029"/>
            <a:ext cx="2216294" cy="221170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53474" y="2881036"/>
            <a:ext cx="2084959" cy="1879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716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EB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43840" y="312812"/>
            <a:ext cx="726294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 smtClean="0">
                <a:solidFill>
                  <a:prstClr val="black"/>
                </a:solidFill>
                <a:latin typeface="Calibri" panose="020F0502020204030204"/>
              </a:rPr>
              <a:t>Revisit your ideas from Thursday &amp; Friday’s lessons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Design your own floating island. Consider: </a:t>
            </a:r>
            <a:endParaRPr kumimoji="0" lang="en-GB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• What size and </a:t>
            </a: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shape</a:t>
            </a:r>
            <a:r>
              <a:rPr kumimoji="0" lang="en-GB" sz="1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is it</a:t>
            </a: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 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• What vegetation is on the surface?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• What </a:t>
            </a:r>
            <a:r>
              <a:rPr lang="en-GB" dirty="0" smtClean="0">
                <a:solidFill>
                  <a:prstClr val="black"/>
                </a:solidFill>
                <a:latin typeface="Calibri" panose="020F0502020204030204"/>
              </a:rPr>
              <a:t>provides</a:t>
            </a: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you with shelter?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• What are the roots of your island like?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• What is the weather like above you?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29598" y="163962"/>
            <a:ext cx="3840481" cy="346287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41372" y="2926385"/>
            <a:ext cx="3611881" cy="3604402"/>
          </a:xfrm>
          <a:prstGeom prst="rect">
            <a:avLst/>
          </a:prstGeom>
        </p:spPr>
      </p:pic>
      <p:pic>
        <p:nvPicPr>
          <p:cNvPr id="1026" name="Picture 2" descr="Pictur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988" y="3392940"/>
            <a:ext cx="3812119" cy="2380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64440" y="1024800"/>
            <a:ext cx="1185000" cy="118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4071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22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EB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00594" y="531223"/>
            <a:ext cx="5991497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/>
              <a:t>Can I plan a diary entry?</a:t>
            </a:r>
          </a:p>
          <a:p>
            <a:endParaRPr lang="en-GB" dirty="0"/>
          </a:p>
          <a:p>
            <a:r>
              <a:rPr lang="en-GB" dirty="0" smtClean="0"/>
              <a:t>Plan </a:t>
            </a:r>
            <a:r>
              <a:rPr lang="en-GB" dirty="0"/>
              <a:t>a </a:t>
            </a:r>
            <a:r>
              <a:rPr lang="en-GB" b="1" dirty="0"/>
              <a:t>diary entry </a:t>
            </a:r>
            <a:r>
              <a:rPr lang="en-GB" dirty="0"/>
              <a:t>for a day on your floating island. Remember to include both description and your point of view/feelings. Use all the writing features you have </a:t>
            </a:r>
            <a:r>
              <a:rPr lang="en-GB" dirty="0" smtClean="0"/>
              <a:t>learnt</a:t>
            </a:r>
            <a:r>
              <a:rPr lang="en-GB" dirty="0"/>
              <a:t> </a:t>
            </a:r>
            <a:r>
              <a:rPr lang="en-GB" dirty="0" smtClean="0"/>
              <a:t>so far in school. Particularly focus on cohesion (how your writing flows) and a range of devices that allow this to happen.</a:t>
            </a:r>
          </a:p>
          <a:p>
            <a:endParaRPr lang="en-GB" dirty="0" smtClean="0"/>
          </a:p>
          <a:p>
            <a:r>
              <a:rPr lang="en-GB" dirty="0" smtClean="0"/>
              <a:t>Things to consider in your plan:</a:t>
            </a:r>
            <a:endParaRPr lang="en-GB" dirty="0"/>
          </a:p>
          <a:p>
            <a:r>
              <a:rPr lang="en-GB" dirty="0"/>
              <a:t>Did something </a:t>
            </a:r>
            <a:r>
              <a:rPr lang="en-GB" dirty="0" smtClean="0"/>
              <a:t>strange/exciting </a:t>
            </a:r>
            <a:r>
              <a:rPr lang="en-GB" dirty="0"/>
              <a:t>happen? </a:t>
            </a:r>
          </a:p>
          <a:p>
            <a:r>
              <a:rPr lang="en-GB" dirty="0"/>
              <a:t>Where did you travel to? </a:t>
            </a:r>
          </a:p>
          <a:p>
            <a:r>
              <a:rPr lang="en-GB" dirty="0"/>
              <a:t>How did you feel? 	</a:t>
            </a:r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endParaRPr lang="en-GB" dirty="0"/>
          </a:p>
          <a:p>
            <a:r>
              <a:rPr lang="en-GB" b="1" dirty="0" smtClean="0"/>
              <a:t>Success Criteria</a:t>
            </a:r>
            <a:endParaRPr lang="en-GB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132" y="4224542"/>
            <a:ext cx="3702212" cy="235913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84328" y="87086"/>
            <a:ext cx="4909215" cy="6675120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2095.3401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102588" y="3088730"/>
            <a:ext cx="958578" cy="958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2857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51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EB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09005" y="165463"/>
            <a:ext cx="5991497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/>
              <a:t>Ideas for your writing:</a:t>
            </a:r>
          </a:p>
          <a:p>
            <a:endParaRPr lang="en-GB" dirty="0"/>
          </a:p>
          <a:p>
            <a:r>
              <a:rPr lang="en-GB" dirty="0" smtClean="0"/>
              <a:t>Please be as imaginative as possible. Absolutely anything at all can happen on your floating island.</a:t>
            </a:r>
          </a:p>
          <a:p>
            <a:endParaRPr lang="en-GB" dirty="0"/>
          </a:p>
          <a:p>
            <a:r>
              <a:rPr lang="en-GB" dirty="0" smtClean="0"/>
              <a:t>Maybe you could be floating out in space…</a:t>
            </a:r>
          </a:p>
          <a:p>
            <a:r>
              <a:rPr lang="en-GB" dirty="0" smtClean="0"/>
              <a:t>Maybe you may be floating around planet Earth.</a:t>
            </a:r>
          </a:p>
          <a:p>
            <a:r>
              <a:rPr lang="en-GB" dirty="0" smtClean="0"/>
              <a:t>You can use Google Earth to imagine you are actually doing it.</a:t>
            </a:r>
          </a:p>
          <a:p>
            <a:r>
              <a:rPr lang="en-GB" dirty="0" smtClean="0"/>
              <a:t>I used this link to help me…</a:t>
            </a:r>
          </a:p>
          <a:p>
            <a:r>
              <a:rPr lang="en-GB" b="1" dirty="0" smtClean="0">
                <a:hlinkClick r:id="rId4"/>
              </a:rPr>
              <a:t>Google Earth Animals from Above</a:t>
            </a:r>
            <a:r>
              <a:rPr lang="en-GB" dirty="0" smtClean="0"/>
              <a:t> or there is this one…</a:t>
            </a:r>
          </a:p>
          <a:p>
            <a:r>
              <a:rPr lang="en-GB" b="1" dirty="0" smtClean="0">
                <a:hlinkClick r:id="rId5"/>
              </a:rPr>
              <a:t>Cities from their street maps</a:t>
            </a:r>
            <a:endParaRPr lang="en-GB" b="1" dirty="0" smtClean="0"/>
          </a:p>
          <a:p>
            <a:endParaRPr lang="en-GB" b="1" dirty="0"/>
          </a:p>
          <a:p>
            <a:r>
              <a:rPr lang="en-GB" dirty="0" smtClean="0"/>
              <a:t>Continue to the next slide for my modelled plan.</a:t>
            </a:r>
          </a:p>
          <a:p>
            <a:endParaRPr lang="en-GB" dirty="0"/>
          </a:p>
          <a:p>
            <a:endParaRPr lang="en-GB" dirty="0"/>
          </a:p>
          <a:p>
            <a:r>
              <a:rPr lang="en-GB" b="1" dirty="0" smtClean="0"/>
              <a:t>Success Criteria</a:t>
            </a:r>
            <a:endParaRPr lang="en-GB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3637" y="4580708"/>
            <a:ext cx="3320940" cy="211618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84328" y="87086"/>
            <a:ext cx="4909215" cy="6675120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008288" y="3689622"/>
            <a:ext cx="1256846" cy="1256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9741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9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EB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00250" y="0"/>
            <a:ext cx="5153645" cy="6858000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91844" y="467451"/>
            <a:ext cx="1291680" cy="1291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8417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94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5769" y="220708"/>
            <a:ext cx="4715140" cy="641100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18011" y="957943"/>
            <a:ext cx="239485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Here </a:t>
            </a:r>
            <a:r>
              <a:rPr lang="en-GB" dirty="0"/>
              <a:t>i</a:t>
            </a:r>
            <a:r>
              <a:rPr lang="en-GB" dirty="0" smtClean="0"/>
              <a:t>s the video link to see Mrs </a:t>
            </a:r>
            <a:r>
              <a:rPr lang="en-GB" dirty="0" err="1" smtClean="0"/>
              <a:t>Whittingham</a:t>
            </a:r>
            <a:r>
              <a:rPr lang="en-GB" dirty="0" smtClean="0"/>
              <a:t> read part 2 of this beautiful book.</a:t>
            </a:r>
            <a:endParaRPr lang="en-GB" dirty="0"/>
          </a:p>
        </p:txBody>
      </p:sp>
      <p:sp>
        <p:nvSpPr>
          <p:cNvPr id="2" name="Rectangle 1"/>
          <p:cNvSpPr/>
          <p:nvPr/>
        </p:nvSpPr>
        <p:spPr>
          <a:xfrm>
            <a:off x="571356" y="2417019"/>
            <a:ext cx="310706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hlinkClick r:id="rId3"/>
              </a:rPr>
              <a:t>https://</a:t>
            </a:r>
            <a:r>
              <a:rPr lang="en-GB" dirty="0" smtClean="0">
                <a:hlinkClick r:id="rId3"/>
              </a:rPr>
              <a:t>youtu.be/q6q6E1KhJLQ</a:t>
            </a:r>
            <a:endParaRPr lang="en-GB" dirty="0" smtClean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0504849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1610</TotalTime>
  <Words>258</Words>
  <Application>Microsoft Office PowerPoint</Application>
  <PresentationFormat>Widescreen</PresentationFormat>
  <Paragraphs>43</Paragraphs>
  <Slides>6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0" baseType="lpstr">
      <vt:lpstr>Arial</vt:lpstr>
      <vt:lpstr>Calibri</vt:lpstr>
      <vt:lpstr>Calibri Light</vt:lpstr>
      <vt:lpstr>Office Theme</vt:lpstr>
      <vt:lpstr>English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Lisa Downing</dc:creator>
  <cp:lastModifiedBy>home</cp:lastModifiedBy>
  <cp:revision>68</cp:revision>
  <dcterms:created xsi:type="dcterms:W3CDTF">2020-07-13T10:58:18Z</dcterms:created>
  <dcterms:modified xsi:type="dcterms:W3CDTF">2021-01-17T13:11:28Z</dcterms:modified>
</cp:coreProperties>
</file>