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56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13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88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25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6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8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2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3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2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4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717E-9DB4-4BB4-9C0B-998E79842B59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79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88" y="1546861"/>
            <a:ext cx="10220638" cy="30044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Spring Arithmetic Test 1</a:t>
            </a:r>
            <a:endParaRPr lang="en-GB" b="1" u="sng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350" y="540543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6031" y="5489371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7850" y="365125"/>
            <a:ext cx="124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Audio 1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257425" y="5607402"/>
            <a:ext cx="124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Audio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608" y="483057"/>
            <a:ext cx="6113417" cy="573773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803" y="1431925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350" y="221447"/>
            <a:ext cx="239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Brackets first!</a:t>
            </a:r>
            <a:endParaRPr lang="en-GB" sz="2800" b="1" u="sng" dirty="0"/>
          </a:p>
        </p:txBody>
      </p:sp>
    </p:spTree>
    <p:extLst>
      <p:ext uri="{BB962C8B-B14F-4D97-AF65-F5344CB8AC3E}">
        <p14:creationId xmlns:p14="http://schemas.microsoft.com/office/powerpoint/2010/main" val="379414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4750" y="926918"/>
            <a:ext cx="6579326" cy="493449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25" y="717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4418" y="961753"/>
            <a:ext cx="6579326" cy="49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389" y="248151"/>
            <a:ext cx="2903628" cy="641050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8544" y="628560"/>
            <a:ext cx="487363" cy="4873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Answers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3898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</Words>
  <Application>Microsoft Office PowerPoint</Application>
  <PresentationFormat>Widescreen</PresentationFormat>
  <Paragraphs>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Spring Arithmetic Test 1</vt:lpstr>
      <vt:lpstr>PowerPoint Presentation</vt:lpstr>
      <vt:lpstr>PowerPoint Presentation</vt:lpstr>
      <vt:lpstr>PowerPoint Presentation</vt:lpstr>
      <vt:lpstr>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Whittingham</dc:creator>
  <cp:lastModifiedBy>Mrs Whittingham</cp:lastModifiedBy>
  <cp:revision>5</cp:revision>
  <dcterms:created xsi:type="dcterms:W3CDTF">2021-01-08T12:56:52Z</dcterms:created>
  <dcterms:modified xsi:type="dcterms:W3CDTF">2021-01-08T13:35:00Z</dcterms:modified>
</cp:coreProperties>
</file>