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0"/>
  </p:handoutMasterIdLst>
  <p:sldIdLst>
    <p:sldId id="256" r:id="rId2"/>
    <p:sldId id="257" r:id="rId3"/>
    <p:sldId id="266" r:id="rId4"/>
    <p:sldId id="272" r:id="rId5"/>
    <p:sldId id="259" r:id="rId6"/>
    <p:sldId id="287" r:id="rId7"/>
    <p:sldId id="274" r:id="rId8"/>
    <p:sldId id="275" r:id="rId9"/>
    <p:sldId id="276" r:id="rId10"/>
    <p:sldId id="277" r:id="rId11"/>
    <p:sldId id="279" r:id="rId12"/>
    <p:sldId id="280" r:id="rId13"/>
    <p:sldId id="284" r:id="rId14"/>
    <p:sldId id="288" r:id="rId15"/>
    <p:sldId id="262" r:id="rId16"/>
    <p:sldId id="290" r:id="rId17"/>
    <p:sldId id="291" r:id="rId18"/>
    <p:sldId id="264" r:id="rId19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9" autoAdjust="0"/>
    <p:restoredTop sz="94660"/>
  </p:normalViewPr>
  <p:slideViewPr>
    <p:cSldViewPr snapToGrid="0">
      <p:cViewPr varScale="1">
        <p:scale>
          <a:sx n="73" d="100"/>
          <a:sy n="73" d="100"/>
        </p:scale>
        <p:origin x="6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D320F-4425-41F0-ABB2-61515EF3F26A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D4825-69CF-41E8-9B20-62FF74C69C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770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7DF09-5E87-41CB-A9BF-ECD393625F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8FD15B-D257-4453-A0C1-35B5AD6797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79519-5160-4BD2-A648-321ECC535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124FC-4A6D-4829-AD9B-DC14C051E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7BC61-81F5-4C69-A64B-F9740D9DA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75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861E2-553F-4B92-A144-214862942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1789E2-FFF4-4219-8ADF-16F284246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EC5BF-CBA2-4A62-BCAB-B91E38E45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31249-8039-471A-AE8C-9EB9F9AB2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61031-1971-423F-BA03-6A4448E16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889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907AF8-A2C9-4594-B923-A192DDCD78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0936C5-3D02-42E7-B6D2-5FDB190EA9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9068B-E293-48C1-84A7-1F17F53F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84C308-6A51-4C54-BDAD-8D33F75A9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0660F-4D90-455A-9C8D-E8217C2C5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69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F6A46-2E4B-4FE1-BB73-030B91D8B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5291C-C9F3-401A-8EA4-10EE8D7D0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D727F-4585-4533-9E1D-5BA645B26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EED79-D0B6-454C-93A4-5F4A3CFF7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19D7B-A625-4B02-A826-47B46D1B4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565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CCDEC-8EAF-4D47-95A4-2E5A3D520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867E6A-832D-4C99-A16A-EC91B1130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D7ECD-40F7-426C-A2ED-A7AF54856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68109-6590-4788-963E-1D39B8DB4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F3F0A-C3BC-4AC2-9CF5-B240A00ED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591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5D26C-F336-4045-81A0-C3AEECA92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5673C-C616-4C84-B8A7-D7D2275A28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D4D329-FFEB-40B7-A8E4-6F10CBF465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98E42-691E-4461-A67B-22C516694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3D645C-D6EF-43A1-B623-C27F1E776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E4C0F3-94C9-4DE1-B038-C29C5012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462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E0A7A-9690-4095-820C-FBE43BD69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BA0B2-34F5-4732-9B79-61C54165E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29F902-5165-493B-BAE9-ED2AC086C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0E1336-C951-4430-B78E-CCD6DE6ED8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7DAB16-9C83-4ECC-B729-FE6D7D1739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32B4F7-45D1-4841-9496-59379A878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BE4F59-B456-4B35-83AB-4C9123FA0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2CD80B-46DD-4177-BFCD-4246B25FB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817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5A77E-F440-4704-9C3B-13B55ED96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A77D85-4B1E-4F0A-A199-7CCE8FA0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C4AC26-3BEC-4DB4-9CEC-A5717E501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C617B1-7224-4AEA-8EFF-DC83DFD4B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739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8768CD-1183-4FBF-A5A2-2329F868E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DD333C-7DD1-435E-81DC-F70781032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F88581-1C11-42A6-9FF4-7CC3E38D2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296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0AEB1-2C73-49A0-B00A-F6CC86DEF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637AA-D6F8-4083-B437-007E5146F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55193-666D-4CEA-9D3A-A54AA1BFAB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83324D-1466-45BE-A80B-DE252ADD0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DFBBDC-3300-44FF-ADEF-64552E45B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8EB19-35CB-4EED-8AA0-CD28619D5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491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13BF3-4C55-458C-82DA-533213A74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E3823E-52BC-4B4A-B32B-34372F5CB4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73F214-CD89-4F29-9A92-8FEBFB4F32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DBDC5D-A0A9-41E1-973A-C39721375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A850F-CAA3-4B32-B2A9-C97F0F844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6C96E5-A7E1-443A-BB5B-8C7560214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781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792D59-3647-44AC-A25E-848E9ED61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728E61-9C34-4095-84E8-D0059CA34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8B49A-14F0-4FCE-A1FA-21DA8849B1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16009-FA30-4045-A31E-082A85061385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B2E63-FE25-4B30-8E03-4D245F491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96FCD-BA3D-48FB-97B6-F5C31DC12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39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3.m4a"/><Relationship Id="rId7" Type="http://schemas.openxmlformats.org/officeDocument/2006/relationships/image" Target="../media/image1.png"/><Relationship Id="rId2" Type="http://schemas.microsoft.com/office/2007/relationships/media" Target="../media/media12.m4a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15.m4a"/><Relationship Id="rId7" Type="http://schemas.openxmlformats.org/officeDocument/2006/relationships/image" Target="../media/image27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6.png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openxmlformats.org/officeDocument/2006/relationships/audio" Target="../media/media15.m4a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0.png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18.m4a"/><Relationship Id="rId7" Type="http://schemas.openxmlformats.org/officeDocument/2006/relationships/image" Target="../media/image3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18.m4a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hyperlink" Target="https://www.youtube.com/channel/UCo7fbLgY2oA_cFCIg9GdxtQ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hyperlink" Target="https://www.youtube.com/channel/UCo7fbLgY2oA_cFCIg9GdxtQ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oxfordowl.co.uk/for-pupils/pupil-home?current_page=hom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6BE77-6D40-4F0C-A1AC-044299EBDE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7982" y="247720"/>
            <a:ext cx="9144000" cy="2387600"/>
          </a:xfrm>
        </p:spPr>
        <p:txBody>
          <a:bodyPr>
            <a:normAutofit/>
          </a:bodyPr>
          <a:lstStyle/>
          <a:p>
            <a:r>
              <a:rPr lang="en-GB" sz="8000" dirty="0"/>
              <a:t>English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67E701-3AD7-4545-92A9-B5702ED10F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21772"/>
            <a:ext cx="9144000" cy="2387600"/>
          </a:xfrm>
        </p:spPr>
        <p:txBody>
          <a:bodyPr>
            <a:normAutofit fontScale="92500" lnSpcReduction="20000"/>
          </a:bodyPr>
          <a:lstStyle/>
          <a:p>
            <a:endParaRPr lang="en-GB" sz="4000" dirty="0"/>
          </a:p>
          <a:p>
            <a:r>
              <a:rPr lang="en-GB" sz="4000" dirty="0"/>
              <a:t>Year 2 Swallows Class </a:t>
            </a:r>
          </a:p>
          <a:p>
            <a:endParaRPr lang="en-GB" sz="3200" dirty="0"/>
          </a:p>
          <a:p>
            <a:endParaRPr lang="en-GB" sz="3200" dirty="0"/>
          </a:p>
          <a:p>
            <a:r>
              <a:rPr lang="en-GB" sz="3200" dirty="0" smtClean="0"/>
              <a:t>Monday 18</a:t>
            </a:r>
            <a:r>
              <a:rPr lang="en-GB" sz="3200" baseline="30000" dirty="0" smtClean="0"/>
              <a:t>th</a:t>
            </a:r>
            <a:r>
              <a:rPr lang="en-GB" sz="3200" dirty="0" smtClean="0"/>
              <a:t> January </a:t>
            </a:r>
            <a:r>
              <a:rPr lang="en-GB" sz="3200" dirty="0"/>
              <a:t>2021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7610" y="428623"/>
            <a:ext cx="830989" cy="10128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698" y="356894"/>
            <a:ext cx="2155371" cy="2000308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38599" y="6302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3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705" y="0"/>
            <a:ext cx="4895305" cy="68306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5963" y="329168"/>
            <a:ext cx="830989" cy="1012897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6952" y="7324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1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5320" y="0"/>
            <a:ext cx="4805091" cy="67437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5963" y="329168"/>
            <a:ext cx="830989" cy="1012897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6952" y="5308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19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8442" y="0"/>
            <a:ext cx="5059272" cy="69330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5963" y="329168"/>
            <a:ext cx="830989" cy="1012897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6952" y="5308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4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07090" y="0"/>
            <a:ext cx="5099550" cy="68957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5963" y="329168"/>
            <a:ext cx="830989" cy="1012897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6952" y="5308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4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/>
              <a:t>What else would you like to know about Saint George? </a:t>
            </a:r>
            <a:endParaRPr lang="en-GB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4800" dirty="0" smtClean="0"/>
              <a:t> Who</a:t>
            </a:r>
          </a:p>
          <a:p>
            <a:r>
              <a:rPr lang="en-GB" sz="4800" dirty="0" smtClean="0"/>
              <a:t>Where</a:t>
            </a:r>
          </a:p>
          <a:p>
            <a:r>
              <a:rPr lang="en-GB" sz="4800" dirty="0" smtClean="0"/>
              <a:t>What</a:t>
            </a:r>
          </a:p>
          <a:p>
            <a:r>
              <a:rPr lang="en-GB" sz="4800" dirty="0" smtClean="0"/>
              <a:t>Why</a:t>
            </a:r>
          </a:p>
          <a:p>
            <a:r>
              <a:rPr lang="en-GB" sz="4800" dirty="0" smtClean="0"/>
              <a:t>When</a:t>
            </a:r>
          </a:p>
          <a:p>
            <a:r>
              <a:rPr lang="en-GB" sz="4800" dirty="0" smtClean="0"/>
              <a:t>How</a:t>
            </a:r>
            <a:endParaRPr lang="en-GB" sz="48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23037" y="3696494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6496" y="1918798"/>
            <a:ext cx="3198087" cy="37992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2048" y="3311964"/>
            <a:ext cx="830989" cy="101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7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898CBAF-A1FD-4C73-A3C6-73D7878CF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291509" y="0"/>
            <a:ext cx="5105400" cy="1724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2243" y="432748"/>
            <a:ext cx="830989" cy="10128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299063"/>
            <a:ext cx="12192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n-GB" sz="4800" dirty="0" smtClean="0"/>
              <a:t>Where was Saint George born? 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GB" sz="4800" dirty="0" smtClean="0"/>
              <a:t>Where is Lebanon? 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GB" sz="4800" dirty="0" smtClean="0"/>
              <a:t>What is it like in Ethiopia? 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GB" sz="4800" dirty="0" smtClean="0"/>
              <a:t>How many days is it until Saint George’s Day? </a:t>
            </a:r>
          </a:p>
          <a:p>
            <a:pPr algn="ctr"/>
            <a:r>
              <a:rPr lang="en-GB" sz="4800" b="1" dirty="0" smtClean="0">
                <a:solidFill>
                  <a:srgbClr val="92D050"/>
                </a:solidFill>
              </a:rPr>
              <a:t>Task: Can you write 3 – 5 questions? </a:t>
            </a:r>
            <a:endParaRPr lang="en-GB" sz="4800" b="1" dirty="0">
              <a:solidFill>
                <a:srgbClr val="92D05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966.843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53232" y="634396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55086" y="1401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3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8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2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5EE7A-F61E-4698-915A-B1751E3EC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/>
              <a:t>Can you re-read what you have written to check that it makes sense?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F9F8B0B-D46C-4010-ACB9-48BD179575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38200" y="1952625"/>
            <a:ext cx="1590675" cy="1476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017D1C-8369-4053-8586-74CA6433E6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839"/>
          <a:stretch/>
        </p:blipFill>
        <p:spPr>
          <a:xfrm>
            <a:off x="7495900" y="1752876"/>
            <a:ext cx="1804160" cy="21001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2151" y="4939696"/>
            <a:ext cx="830989" cy="10128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9700" y="4334859"/>
            <a:ext cx="2571750" cy="12096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97980" y="4672381"/>
            <a:ext cx="1982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Joined handwriting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70263" y="4334859"/>
            <a:ext cx="2521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sense</a:t>
            </a:r>
            <a:endParaRPr lang="en-GB" sz="3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2567" y="2668011"/>
            <a:ext cx="945155" cy="1122816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22660" y="5239734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416846" y="6334780"/>
            <a:ext cx="72635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/>
              <a:t>https://www.activityvillage.co.uk/st-georges-day</a:t>
            </a:r>
          </a:p>
        </p:txBody>
      </p:sp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17260" y="52931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0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8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1F70E-7A74-4208-8162-B8B3E22F0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360" y="2334170"/>
            <a:ext cx="10575497" cy="4523830"/>
          </a:xfrm>
        </p:spPr>
        <p:txBody>
          <a:bodyPr>
            <a:normAutofit/>
          </a:bodyPr>
          <a:lstStyle/>
          <a:p>
            <a:r>
              <a:rPr lang="en-GB" sz="3600" dirty="0" smtClean="0"/>
              <a:t>What happened when Plop tried to get out of </a:t>
            </a:r>
          </a:p>
          <a:p>
            <a:pPr marL="0" indent="0">
              <a:buNone/>
            </a:pPr>
            <a:r>
              <a:rPr lang="en-GB" sz="3600" dirty="0" smtClean="0"/>
              <a:t>the tree?</a:t>
            </a:r>
          </a:p>
          <a:p>
            <a:pPr marL="0" indent="0">
              <a:buNone/>
            </a:pPr>
            <a:endParaRPr lang="en-GB" sz="1200" dirty="0"/>
          </a:p>
          <a:p>
            <a:r>
              <a:rPr lang="en-GB" sz="3600" dirty="0" smtClean="0"/>
              <a:t>Why was the little bo</a:t>
            </a:r>
            <a:r>
              <a:rPr lang="en-GB" sz="3600" dirty="0" smtClean="0"/>
              <a:t>y disappointed? </a:t>
            </a:r>
          </a:p>
          <a:p>
            <a:pPr marL="0" indent="0">
              <a:buNone/>
            </a:pPr>
            <a:endParaRPr lang="en-GB" sz="1200" dirty="0"/>
          </a:p>
          <a:p>
            <a:r>
              <a:rPr lang="en-GB" sz="3600" dirty="0" smtClean="0"/>
              <a:t>What do you think Plop and the little boy are going to do next? </a:t>
            </a:r>
          </a:p>
          <a:p>
            <a:pPr marL="0" indent="0">
              <a:buNone/>
            </a:pPr>
            <a:r>
              <a:rPr lang="en-GB" sz="1200" dirty="0" smtClean="0"/>
              <a:t> </a:t>
            </a:r>
          </a:p>
          <a:p>
            <a:pPr marL="0" indent="0" algn="ctr">
              <a:buNone/>
            </a:pPr>
            <a:r>
              <a:rPr lang="en-GB" sz="3600" dirty="0" smtClean="0">
                <a:solidFill>
                  <a:srgbClr val="92D050"/>
                </a:solidFill>
              </a:rPr>
              <a:t>What do you think will happen in our story tomorrow?</a:t>
            </a:r>
            <a:endParaRPr lang="en-GB" sz="3600" dirty="0">
              <a:solidFill>
                <a:srgbClr val="92D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F6B8B3-175C-4BDD-B7C8-6ADAA81E2E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696" b="4078"/>
          <a:stretch/>
        </p:blipFill>
        <p:spPr>
          <a:xfrm>
            <a:off x="2663895" y="0"/>
            <a:ext cx="5857254" cy="20347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0243" y="4065654"/>
            <a:ext cx="680816" cy="829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91749" y="3142324"/>
            <a:ext cx="2871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Author: Jill Tomlinson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Illustrator: Paul Howard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Publisher: Egmont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1487" y="59037"/>
            <a:ext cx="2072006" cy="297148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0575" y="41218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4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D259F-38CF-4B76-9131-18D15885C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/>
              <a:t>Spellings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63A9A2E-1159-40FE-B0EF-088A6824358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9307995" y="365125"/>
            <a:ext cx="2514600" cy="2019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CDB435-BB34-4E71-8523-115AD74814B6}"/>
              </a:ext>
            </a:extLst>
          </p:cNvPr>
          <p:cNvSpPr txBox="1"/>
          <p:nvPr/>
        </p:nvSpPr>
        <p:spPr>
          <a:xfrm>
            <a:off x="609600" y="1484243"/>
            <a:ext cx="109843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Can you read and spell the words below</a:t>
            </a:r>
            <a:r>
              <a:rPr lang="en-GB" sz="2800" dirty="0" smtClean="0"/>
              <a:t>?</a:t>
            </a:r>
          </a:p>
          <a:p>
            <a:pPr algn="ctr"/>
            <a:endParaRPr lang="en-GB" sz="2800" dirty="0"/>
          </a:p>
          <a:p>
            <a:pPr algn="ctr"/>
            <a:r>
              <a:rPr lang="en-GB" sz="4800" dirty="0"/>
              <a:t>b</a:t>
            </a:r>
            <a:r>
              <a:rPr lang="en-GB" sz="4800" dirty="0" smtClean="0"/>
              <a:t>ath   hour   move   prove   improve</a:t>
            </a:r>
            <a:endParaRPr lang="en-GB" sz="4800" dirty="0"/>
          </a:p>
          <a:p>
            <a:pPr algn="ctr"/>
            <a:r>
              <a:rPr lang="en-GB" sz="2800" dirty="0" smtClean="0"/>
              <a:t> </a:t>
            </a:r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2A8641-A3C9-4048-8BA2-A6D929BC39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3274460"/>
            <a:ext cx="3176539" cy="2245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370660-D60D-4DAD-81EA-43C3DB1142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4453" y="3503543"/>
            <a:ext cx="4272390" cy="2366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2875" y="5519585"/>
            <a:ext cx="830989" cy="101289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53864" y="5787713"/>
            <a:ext cx="609600" cy="6096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284853" y="58704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5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9146E-8D93-475D-A540-6C440A783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861"/>
            <a:ext cx="10515600" cy="1325563"/>
          </a:xfrm>
        </p:spPr>
        <p:txBody>
          <a:bodyPr/>
          <a:lstStyle/>
          <a:p>
            <a:pPr algn="ctr"/>
            <a:r>
              <a:rPr lang="en-GB" u="sng" dirty="0"/>
              <a:t>Read Write Inc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37478-8C00-426D-AEB0-A157AC980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155" y="986575"/>
            <a:ext cx="11807687" cy="5577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u="sng" dirty="0" smtClean="0"/>
              <a:t>Set </a:t>
            </a:r>
            <a:r>
              <a:rPr lang="en-GB" sz="2400" u="sng" dirty="0"/>
              <a:t>2</a:t>
            </a:r>
          </a:p>
          <a:p>
            <a:pPr marL="0" indent="0">
              <a:buNone/>
            </a:pPr>
            <a:r>
              <a:rPr lang="en-GB" sz="2400" dirty="0"/>
              <a:t>If you are currently reading </a:t>
            </a:r>
            <a:r>
              <a:rPr lang="en-GB" sz="2400" dirty="0">
                <a:solidFill>
                  <a:srgbClr val="00B050"/>
                </a:solidFill>
              </a:rPr>
              <a:t>green</a:t>
            </a:r>
            <a:r>
              <a:rPr lang="en-GB" sz="2400" dirty="0"/>
              <a:t> books, please follow the </a:t>
            </a:r>
            <a:r>
              <a:rPr lang="en-GB" sz="2400" dirty="0" smtClean="0"/>
              <a:t>link </a:t>
            </a:r>
            <a:r>
              <a:rPr lang="en-GB" sz="2400" dirty="0"/>
              <a:t>below to your Read Write Inc lesson today. </a:t>
            </a:r>
            <a:r>
              <a:rPr lang="en-GB" sz="2400" dirty="0" smtClean="0"/>
              <a:t> Each day you will need to click on the video’s shown in the screen shots below. Please remember that although the screen shot says /</a:t>
            </a:r>
            <a:r>
              <a:rPr lang="en-GB" sz="2400" dirty="0" err="1" smtClean="0"/>
              <a:t>ee</a:t>
            </a:r>
            <a:r>
              <a:rPr lang="en-GB" sz="2400" dirty="0" smtClean="0"/>
              <a:t>/, the sound will change each day but will be found in the same place</a:t>
            </a:r>
            <a:r>
              <a:rPr lang="en-GB" sz="2400" dirty="0"/>
              <a:t>. </a:t>
            </a:r>
            <a:r>
              <a:rPr lang="en-GB" sz="2000" dirty="0">
                <a:hlinkClick r:id="rId2"/>
              </a:rPr>
              <a:t>https://</a:t>
            </a:r>
            <a:r>
              <a:rPr lang="en-GB" sz="2000" dirty="0" smtClean="0">
                <a:hlinkClick r:id="rId2"/>
              </a:rPr>
              <a:t>www.youtube.com/channel/UCo7fbLgY2oA_cFCIg9GdxtQ</a:t>
            </a:r>
            <a:r>
              <a:rPr lang="en-GB" sz="2000" dirty="0" smtClean="0"/>
              <a:t> </a:t>
            </a:r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 smtClean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80B1C1-3F52-4BB4-AB2C-4D66A8AAE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970" y="6022476"/>
            <a:ext cx="1046714" cy="708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5ACC59-1A55-4D78-94A2-EBDD2806D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102" y="236756"/>
            <a:ext cx="2435449" cy="1089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73321D-DC4C-4209-A3CC-361DE4DA44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0981" y="690"/>
            <a:ext cx="2032818" cy="14106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630" y="2970375"/>
            <a:ext cx="3451724" cy="16097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14354" y="2991142"/>
            <a:ext cx="5721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Video 1</a:t>
            </a:r>
            <a:r>
              <a:rPr lang="en-GB" dirty="0" smtClean="0"/>
              <a:t>: Please watch ‘Set </a:t>
            </a:r>
            <a:r>
              <a:rPr lang="en-GB" b="1" dirty="0" smtClean="0"/>
              <a:t>2</a:t>
            </a:r>
            <a:r>
              <a:rPr lang="en-GB" dirty="0" smtClean="0"/>
              <a:t> Speed sound’ lesson.</a:t>
            </a:r>
          </a:p>
          <a:p>
            <a:endParaRPr lang="en-GB" dirty="0"/>
          </a:p>
          <a:p>
            <a:r>
              <a:rPr lang="en-GB" b="1" dirty="0" smtClean="0"/>
              <a:t>Video 2</a:t>
            </a:r>
            <a:r>
              <a:rPr lang="en-GB" dirty="0" smtClean="0"/>
              <a:t>: Please watch ‘Set </a:t>
            </a:r>
            <a:r>
              <a:rPr lang="en-GB" b="1" dirty="0" smtClean="0"/>
              <a:t>2</a:t>
            </a:r>
            <a:r>
              <a:rPr lang="en-GB" dirty="0" smtClean="0"/>
              <a:t> Spelling’ lesson. </a:t>
            </a:r>
            <a:endParaRPr lang="en-GB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005840" y="3176848"/>
            <a:ext cx="2828179" cy="934939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312126" y="3709851"/>
            <a:ext cx="1502229" cy="608409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155" y="4587176"/>
            <a:ext cx="4249216" cy="219718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214948" y="4256982"/>
            <a:ext cx="5721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Video 3: </a:t>
            </a:r>
            <a:r>
              <a:rPr lang="en-GB" dirty="0" smtClean="0"/>
              <a:t>Please watch ‘Red words </a:t>
            </a:r>
            <a:r>
              <a:rPr lang="en-GB" b="1" dirty="0" smtClean="0"/>
              <a:t>1</a:t>
            </a:r>
            <a:r>
              <a:rPr lang="en-GB" dirty="0" smtClean="0"/>
              <a:t>’  lesson only. </a:t>
            </a:r>
          </a:p>
          <a:p>
            <a:endParaRPr lang="en-GB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1225102" y="4683406"/>
            <a:ext cx="3216269" cy="133907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5283" y="4594895"/>
            <a:ext cx="4405395" cy="218862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425462" y="5353051"/>
            <a:ext cx="2770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Video 4: </a:t>
            </a:r>
            <a:r>
              <a:rPr lang="en-GB" dirty="0" smtClean="0"/>
              <a:t>Please watch ‘Read and Hold a sentence </a:t>
            </a:r>
            <a:r>
              <a:rPr lang="en-GB" b="1" dirty="0" smtClean="0"/>
              <a:t>1</a:t>
            </a:r>
            <a:r>
              <a:rPr lang="en-GB" dirty="0" smtClean="0"/>
              <a:t>’ </a:t>
            </a:r>
            <a:endParaRPr lang="en-GB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876820" y="5811231"/>
            <a:ext cx="1013567" cy="292786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9682687" y="4052159"/>
            <a:ext cx="2277573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Please complete all 4 video’s each day </a:t>
            </a:r>
            <a:r>
              <a:rPr lang="en-GB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55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732" y="1685342"/>
            <a:ext cx="4838229" cy="2311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32" y="4146828"/>
            <a:ext cx="4675997" cy="252654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2001" y="271601"/>
            <a:ext cx="1152246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u="sng" dirty="0"/>
              <a:t>Set 3</a:t>
            </a:r>
          </a:p>
          <a:p>
            <a:r>
              <a:rPr lang="en-GB" dirty="0"/>
              <a:t>If you are currently reading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</a:t>
            </a:r>
            <a:r>
              <a:rPr lang="en-GB" dirty="0">
                <a:solidFill>
                  <a:schemeClr val="accent2"/>
                </a:solidFill>
              </a:rPr>
              <a:t>orange</a:t>
            </a:r>
            <a:r>
              <a:rPr lang="en-GB" dirty="0"/>
              <a:t>, </a:t>
            </a:r>
            <a:r>
              <a:rPr lang="en-GB" dirty="0">
                <a:solidFill>
                  <a:srgbClr val="FFC000"/>
                </a:solidFill>
              </a:rPr>
              <a:t>yellow</a:t>
            </a:r>
            <a:r>
              <a:rPr lang="en-GB" dirty="0"/>
              <a:t>, </a:t>
            </a:r>
            <a:r>
              <a:rPr lang="en-GB" dirty="0">
                <a:solidFill>
                  <a:srgbClr val="0070C0"/>
                </a:solidFill>
              </a:rPr>
              <a:t>blue</a:t>
            </a:r>
            <a:r>
              <a:rPr lang="en-GB" dirty="0"/>
              <a:t> or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grey</a:t>
            </a:r>
            <a:r>
              <a:rPr lang="en-GB" dirty="0"/>
              <a:t> books, please follow the links below to your Speed Sound lesson, red word focus lesson and hold a sentence activity for today. Each day you will need to click on the video’s shown in the screen shots below. Please remember that although the screen shot says /</a:t>
            </a:r>
            <a:r>
              <a:rPr lang="en-GB" dirty="0" err="1"/>
              <a:t>ee</a:t>
            </a:r>
            <a:r>
              <a:rPr lang="en-GB" dirty="0"/>
              <a:t>/, the sound will change each day but will be found in the same place. </a:t>
            </a:r>
            <a:r>
              <a:rPr lang="en-GB" dirty="0">
                <a:hlinkClick r:id="rId4"/>
              </a:rPr>
              <a:t>https://www.youtube.com/channel/UCo7fbLgY2oA_cFCIg9GdxtQ</a:t>
            </a:r>
            <a:r>
              <a:rPr lang="en-GB" dirty="0"/>
              <a:t>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9025" y="4484753"/>
            <a:ext cx="4405395" cy="21886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25961" y="2332010"/>
            <a:ext cx="5721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Video 1: </a:t>
            </a:r>
            <a:r>
              <a:rPr lang="en-GB" dirty="0" smtClean="0"/>
              <a:t>Please watch ‘Set </a:t>
            </a:r>
            <a:r>
              <a:rPr lang="en-GB" b="1" dirty="0" smtClean="0"/>
              <a:t>3</a:t>
            </a:r>
            <a:r>
              <a:rPr lang="en-GB" dirty="0" smtClean="0"/>
              <a:t> Speed sound’ lesson.</a:t>
            </a:r>
          </a:p>
          <a:p>
            <a:endParaRPr lang="en-GB" dirty="0"/>
          </a:p>
          <a:p>
            <a:r>
              <a:rPr lang="en-GB" b="1" dirty="0" smtClean="0"/>
              <a:t>Video 2</a:t>
            </a:r>
            <a:r>
              <a:rPr lang="en-GB" dirty="0" smtClean="0"/>
              <a:t>: Please watch ‘Set </a:t>
            </a:r>
            <a:r>
              <a:rPr lang="en-GB" b="1" dirty="0" smtClean="0"/>
              <a:t>3</a:t>
            </a:r>
            <a:r>
              <a:rPr lang="en-GB" dirty="0" smtClean="0"/>
              <a:t> Spelling’ lesson. 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5158844" y="3838422"/>
            <a:ext cx="5721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Video 3: </a:t>
            </a:r>
            <a:r>
              <a:rPr lang="en-GB" dirty="0" smtClean="0"/>
              <a:t>Please watch ‘Red words </a:t>
            </a:r>
            <a:r>
              <a:rPr lang="en-GB" b="1" dirty="0" smtClean="0"/>
              <a:t>2</a:t>
            </a:r>
            <a:r>
              <a:rPr lang="en-GB" dirty="0" smtClean="0"/>
              <a:t>’  lesson only. </a:t>
            </a:r>
          </a:p>
          <a:p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4763729" y="5223829"/>
            <a:ext cx="2770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Video 4: </a:t>
            </a:r>
            <a:r>
              <a:rPr lang="en-GB" dirty="0" smtClean="0"/>
              <a:t>Please watch ‘Read and Hold a sentence </a:t>
            </a:r>
            <a:r>
              <a:rPr lang="en-GB" b="1" dirty="0" smtClean="0"/>
              <a:t>2</a:t>
            </a:r>
            <a:r>
              <a:rPr lang="en-GB" dirty="0" smtClean="0"/>
              <a:t>’ </a:t>
            </a:r>
            <a:endParaRPr lang="en-GB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092757" y="2543674"/>
            <a:ext cx="3670973" cy="766147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802194" y="3022733"/>
            <a:ext cx="2123768" cy="597879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3052916" y="4252146"/>
            <a:ext cx="2179672" cy="183582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403690" y="5685494"/>
            <a:ext cx="2831691" cy="362672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4E5ACC59-1A55-4D78-94A2-EBDD2806D0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0450" y="1451076"/>
            <a:ext cx="2435449" cy="108999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B80B1C1-3F52-4BB4-AB2C-4D66A8AAE1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4817" y="2629115"/>
            <a:ext cx="1046714" cy="70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8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09" y="365125"/>
            <a:ext cx="1104029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100" u="sng" dirty="0">
                <a:hlinkClick r:id="rId2"/>
              </a:rPr>
              <a:t>https://</a:t>
            </a:r>
            <a:r>
              <a:rPr lang="en-GB" sz="3100" u="sng" dirty="0" smtClean="0">
                <a:hlinkClick r:id="rId2"/>
              </a:rPr>
              <a:t>www.oxfordowl.co.uk/for-pupils/pupil-home?current_page=home</a:t>
            </a:r>
            <a:r>
              <a:rPr lang="en-GB" sz="3100" u="sng" dirty="0" smtClean="0"/>
              <a:t/>
            </a:r>
            <a:br>
              <a:rPr lang="en-GB" sz="3100" u="sng" dirty="0" smtClean="0"/>
            </a:br>
            <a:r>
              <a:rPr lang="en-GB" sz="2700" i="1" dirty="0">
                <a:solidFill>
                  <a:srgbClr val="FF0000"/>
                </a:solidFill>
              </a:rPr>
              <a:t>Username: starlings1     </a:t>
            </a:r>
            <a:r>
              <a:rPr lang="en-GB" sz="2700" i="1" dirty="0" smtClean="0">
                <a:solidFill>
                  <a:srgbClr val="FF0000"/>
                </a:solidFill>
              </a:rPr>
              <a:t>Password</a:t>
            </a:r>
            <a:r>
              <a:rPr lang="en-GB" sz="2700" i="1" dirty="0">
                <a:solidFill>
                  <a:srgbClr val="FF0000"/>
                </a:solidFill>
              </a:rPr>
              <a:t>: Home</a:t>
            </a:r>
            <a:r>
              <a:rPr lang="en-GB" sz="2200" dirty="0">
                <a:solidFill>
                  <a:srgbClr val="FF0000"/>
                </a:solidFill>
              </a:rPr>
              <a:t/>
            </a:r>
            <a:br>
              <a:rPr lang="en-GB" sz="2200" dirty="0">
                <a:solidFill>
                  <a:srgbClr val="FF0000"/>
                </a:solidFill>
              </a:rPr>
            </a:br>
            <a:endParaRPr lang="en-GB" sz="31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85" y="1548765"/>
            <a:ext cx="7544725" cy="3702504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7460932" y="3400017"/>
            <a:ext cx="4334828" cy="3034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9544" y="5251269"/>
            <a:ext cx="3495675" cy="1390650"/>
          </a:xfrm>
          <a:prstGeom prst="rect">
            <a:avLst/>
          </a:prstGeom>
        </p:spPr>
      </p:pic>
      <p:sp>
        <p:nvSpPr>
          <p:cNvPr id="8" name="7-Point Star 7"/>
          <p:cNvSpPr/>
          <p:nvPr/>
        </p:nvSpPr>
        <p:spPr>
          <a:xfrm>
            <a:off x="8347083" y="1027906"/>
            <a:ext cx="2847703" cy="201168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686718" y="1529987"/>
            <a:ext cx="21684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Sounds the Same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060549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16394-236D-4096-8068-0762AFC3F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94" y="-8147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200" u="sng" dirty="0"/>
              <a:t>Writing</a:t>
            </a:r>
            <a:r>
              <a:rPr lang="en-GB" u="sng" dirty="0"/>
              <a:t/>
            </a:r>
            <a:br>
              <a:rPr lang="en-GB" u="sng" dirty="0"/>
            </a:br>
            <a:endParaRPr lang="en-GB" u="sn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963" y="329168"/>
            <a:ext cx="830989" cy="1012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8125" y="548234"/>
            <a:ext cx="3618411" cy="487415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7383" y="5865223"/>
            <a:ext cx="11482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Can I </a:t>
            </a:r>
            <a:r>
              <a:rPr lang="en-GB" sz="2800" dirty="0" smtClean="0"/>
              <a:t>ask questions about the legend of Saint George?</a:t>
            </a:r>
            <a:endParaRPr lang="en-GB" sz="28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6952" y="4766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5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 smtClean="0"/>
              <a:t>Saint George and the Dragon</a:t>
            </a:r>
            <a:endParaRPr lang="en-GB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31554"/>
            <a:ext cx="10515600" cy="54264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dirty="0" smtClean="0"/>
              <a:t>What do we already know about Saint George? 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dirty="0" smtClean="0"/>
              <a:t>What else would you like to know about Saint George?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7323" y="2045508"/>
            <a:ext cx="4937353" cy="389836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02389" y="230124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3743" y="2045508"/>
            <a:ext cx="830989" cy="101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02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3238" y="0"/>
            <a:ext cx="5067436" cy="68911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5456" y="3648366"/>
            <a:ext cx="830989" cy="1012897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06445" y="39602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8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299" y="0"/>
            <a:ext cx="5916930" cy="69508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5963" y="329168"/>
            <a:ext cx="830989" cy="1012897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6952" y="5308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7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3265" y="-116468"/>
            <a:ext cx="4889318" cy="697446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9326" y="2954383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8337" y="2752734"/>
            <a:ext cx="830989" cy="101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4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1403</TotalTime>
  <Words>469</Words>
  <Application>Microsoft Office PowerPoint</Application>
  <PresentationFormat>Widescreen</PresentationFormat>
  <Paragraphs>71</Paragraphs>
  <Slides>18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Office Theme</vt:lpstr>
      <vt:lpstr>English</vt:lpstr>
      <vt:lpstr>Read Write Inc</vt:lpstr>
      <vt:lpstr>PowerPoint Presentation</vt:lpstr>
      <vt:lpstr>https://www.oxfordowl.co.uk/for-pupils/pupil-home?current_page=home Username: starlings1     Password: Home </vt:lpstr>
      <vt:lpstr>Writing </vt:lpstr>
      <vt:lpstr>Saint George and the Dragon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else would you like to know about Saint George? </vt:lpstr>
      <vt:lpstr>PowerPoint Presentation</vt:lpstr>
      <vt:lpstr>Can you re-read what you have written to check that it makes sense? </vt:lpstr>
      <vt:lpstr>PowerPoint Presentation</vt:lpstr>
      <vt:lpstr>Spellings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</dc:title>
  <dc:creator>Miss Gillam</dc:creator>
  <cp:lastModifiedBy>home</cp:lastModifiedBy>
  <cp:revision>120</cp:revision>
  <cp:lastPrinted>2021-01-07T16:38:03Z</cp:lastPrinted>
  <dcterms:created xsi:type="dcterms:W3CDTF">2021-01-05T11:14:17Z</dcterms:created>
  <dcterms:modified xsi:type="dcterms:W3CDTF">2021-01-15T11:58:27Z</dcterms:modified>
</cp:coreProperties>
</file>