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3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8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7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2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13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0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5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3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2708-9B5B-4A47-8CA8-EC69DE79F77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A9E6-4FB1-4B38-AAF2-76922AE4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truetube.co.uk/film/holy-cribs-mosq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hyperlink" Target="http://islam.about.com/cs/prayer/f/adhan_english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2495551" y="1"/>
            <a:ext cx="6913563" cy="4824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Islam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Can I explain how prayer brings Muslims together?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0019" y="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614" y="492426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Prayers are said facing Mecca</a:t>
            </a:r>
            <a:endParaRPr lang="en-GB" sz="4000" dirty="0"/>
          </a:p>
        </p:txBody>
      </p:sp>
      <p:pic>
        <p:nvPicPr>
          <p:cNvPr id="3" name="Picture 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" y="1872343"/>
            <a:ext cx="5643452" cy="38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488" y="1567627"/>
            <a:ext cx="6008592" cy="450941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754" y="4924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9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77" y="277224"/>
            <a:ext cx="11730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Muslims have a special book called the Qur’an. Muslims treat the Qur'an with great respect because they believe that the Qur'an is from Allah, and every word and every letter is sacred. </a:t>
            </a:r>
            <a:endParaRPr lang="en-GB" sz="4000" dirty="0"/>
          </a:p>
        </p:txBody>
      </p:sp>
      <p:pic>
        <p:nvPicPr>
          <p:cNvPr id="3" name="Picture 4" descr="prayer st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97" y="2831769"/>
            <a:ext cx="3899852" cy="38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96" y="33935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 smtClean="0"/>
              <a:t>What happens in a Mosque?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5186"/>
          </a:xfrm>
        </p:spPr>
        <p:txBody>
          <a:bodyPr/>
          <a:lstStyle/>
          <a:p>
            <a:r>
              <a:rPr lang="en-GB" altLang="en-US" sz="4000" dirty="0" smtClean="0"/>
              <a:t>Task: to create a fact file or poster showing what you have learned about what happens in mosque</a:t>
            </a:r>
            <a:endParaRPr lang="en-GB" altLang="en-US" sz="4000" dirty="0"/>
          </a:p>
          <a:p>
            <a:endParaRPr lang="en-GB" altLang="en-US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3949" y="40588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 smtClean="0"/>
              <a:t>Next week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We will look more closely at what is inside a mosque.</a:t>
            </a:r>
          </a:p>
        </p:txBody>
      </p:sp>
      <p:pic>
        <p:nvPicPr>
          <p:cNvPr id="5" name="Picture 5" descr="h6_alm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11" y="2652712"/>
            <a:ext cx="2786743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ltanhasan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09" y="2495414"/>
            <a:ext cx="4091492" cy="38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1102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5400" b="1" u="sng" dirty="0" smtClean="0"/>
              <a:t>One Community (</a:t>
            </a:r>
            <a:r>
              <a:rPr lang="en-GB" altLang="en-US" sz="5400" b="1" u="sng" dirty="0" err="1" smtClean="0"/>
              <a:t>Umma</a:t>
            </a:r>
            <a:r>
              <a:rPr lang="en-GB" altLang="en-US" sz="5400" b="1" u="sng" dirty="0" smtClean="0"/>
              <a:t>)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z="3200" dirty="0" smtClean="0"/>
              <a:t>I hope you have remembered the work that we did last week about the mosque being a community. </a:t>
            </a:r>
          </a:p>
          <a:p>
            <a:endParaRPr lang="en-GB" altLang="en-US" sz="3200" dirty="0"/>
          </a:p>
          <a:p>
            <a:r>
              <a:rPr lang="en-GB" altLang="en-US" sz="3200" dirty="0" smtClean="0"/>
              <a:t>Muslims believe in the idea of </a:t>
            </a:r>
            <a:r>
              <a:rPr lang="en-GB" altLang="en-US" sz="3200" dirty="0" err="1" smtClean="0"/>
              <a:t>Umma</a:t>
            </a:r>
            <a:r>
              <a:rPr lang="en-GB" altLang="en-US" sz="3200" dirty="0" smtClean="0"/>
              <a:t>, where they all belong to one community worldwide because they all follow the same religion – Islam.</a:t>
            </a:r>
          </a:p>
          <a:p>
            <a:endParaRPr lang="en-GB" altLang="en-US" sz="3200" dirty="0"/>
          </a:p>
          <a:p>
            <a:r>
              <a:rPr lang="en-GB" altLang="en-US" sz="3200" dirty="0" smtClean="0"/>
              <a:t>Lets go on a virtual visit to a mosque</a:t>
            </a:r>
          </a:p>
          <a:p>
            <a:r>
              <a:rPr lang="en-GB" altLang="en-US" sz="3200" dirty="0">
                <a:hlinkClick r:id="rId4"/>
              </a:rPr>
              <a:t>https://</a:t>
            </a:r>
            <a:r>
              <a:rPr lang="en-GB" altLang="en-US" sz="3200" dirty="0" smtClean="0">
                <a:hlinkClick r:id="rId4"/>
              </a:rPr>
              <a:t>www.truetube.co.uk/film/holy-cribs-mosque</a:t>
            </a:r>
            <a:endParaRPr lang="en-GB" altLang="en-US" sz="3200" dirty="0" smtClean="0"/>
          </a:p>
          <a:p>
            <a:endParaRPr lang="en-GB" altLang="en-US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725" y="711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5400" b="1" u="sng" dirty="0" smtClean="0"/>
              <a:t>Muslim call to prayer</a:t>
            </a:r>
            <a:endParaRPr lang="en-GB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2637155" algn="ctr"/>
                <a:tab pos="5274310" algn="r"/>
              </a:tabLst>
            </a:pPr>
            <a:r>
              <a:rPr lang="en-GB" sz="3200" u="sng" dirty="0" smtClean="0">
                <a:hlinkClick r:id="rId4"/>
              </a:rPr>
              <a:t>http</a:t>
            </a:r>
            <a:r>
              <a:rPr lang="en-GB" sz="3200" u="sng" dirty="0">
                <a:hlinkClick r:id="rId4"/>
              </a:rPr>
              <a:t>://islam.about.com/cs/prayer/f/adhan_english.htm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3200" dirty="0"/>
          </a:p>
          <a:p>
            <a:r>
              <a:rPr lang="en-GB" altLang="en-US" sz="3200" dirty="0" smtClean="0"/>
              <a:t>Take a look at this website which tells you about The </a:t>
            </a:r>
            <a:r>
              <a:rPr lang="en-GB" altLang="en-US" sz="3200" dirty="0" err="1" smtClean="0"/>
              <a:t>Adhan</a:t>
            </a:r>
            <a:r>
              <a:rPr lang="en-GB" altLang="en-US" sz="3200" dirty="0" smtClean="0"/>
              <a:t>, the Islamic call to prayer. Have a look down the webpage and play the video to have a listen to it.</a:t>
            </a:r>
          </a:p>
          <a:p>
            <a:endParaRPr lang="en-GB" altLang="en-US" sz="3200" dirty="0"/>
          </a:p>
          <a:p>
            <a:r>
              <a:rPr lang="en-GB" altLang="en-US" sz="3200" dirty="0" smtClean="0"/>
              <a:t>How does this call to prayer show the idea of being part of one big community? Jot down your ideas. </a:t>
            </a:r>
          </a:p>
          <a:p>
            <a:endParaRPr lang="en-GB" altLang="en-US" sz="3200" dirty="0"/>
          </a:p>
          <a:p>
            <a:endParaRPr lang="en-GB" altLang="en-US" sz="3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228" y="5405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3" y="235132"/>
            <a:ext cx="107376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dirty="0" smtClean="0"/>
              <a:t>Allah says ‘</a:t>
            </a:r>
            <a:r>
              <a:rPr lang="en-GB" altLang="en-US" sz="4800" dirty="0" smtClean="0">
                <a:solidFill>
                  <a:srgbClr val="FF0000"/>
                </a:solidFill>
              </a:rPr>
              <a:t>The whole world has been made a mosque for you</a:t>
            </a:r>
            <a:r>
              <a:rPr lang="en-GB" altLang="en-US" sz="4800" dirty="0" smtClean="0"/>
              <a:t>’.</a:t>
            </a:r>
            <a:endParaRPr lang="en-GB" altLang="en-US" sz="4800" dirty="0"/>
          </a:p>
          <a:p>
            <a:endParaRPr lang="en-GB" altLang="en-US" sz="4800" dirty="0"/>
          </a:p>
          <a:p>
            <a:r>
              <a:rPr lang="en-GB" altLang="en-US" sz="4800" dirty="0" smtClean="0"/>
              <a:t>What does this mean? Jot down your ideas</a:t>
            </a:r>
            <a:endParaRPr lang="en-GB" altLang="en-US" sz="4800" dirty="0"/>
          </a:p>
          <a:p>
            <a:endParaRPr lang="en-GB" altLang="en-US" sz="4800" dirty="0"/>
          </a:p>
          <a:p>
            <a:r>
              <a:rPr lang="en-GB" altLang="en-US" sz="4800" dirty="0" smtClean="0">
                <a:solidFill>
                  <a:srgbClr val="FF0000"/>
                </a:solidFill>
              </a:rPr>
              <a:t>How many times a day do Muslims pray?</a:t>
            </a:r>
            <a:endParaRPr lang="en-GB" altLang="en-US" sz="4800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4783" y="235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1703389" y="333376"/>
            <a:ext cx="8713787" cy="611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What happens in a Mosque?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9491" y="833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696" y="93506"/>
            <a:ext cx="9405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4000" dirty="0">
                <a:latin typeface="Comic Sans MS" panose="030F0702030302020204" pitchFamily="66" charset="0"/>
              </a:rPr>
              <a:t>Before going into the mosque, shoes are removed and placed on a special rack. Those arriving for prayer will go to the ablutions or wash room next. </a:t>
            </a:r>
          </a:p>
        </p:txBody>
      </p:sp>
      <p:pic>
        <p:nvPicPr>
          <p:cNvPr id="3" name="Picture 5" descr="7b.jpg (15350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64" y="2809195"/>
            <a:ext cx="29003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793" y="2584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64" y="310384"/>
            <a:ext cx="875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4000" dirty="0">
                <a:latin typeface="Comic Sans MS" panose="030F0702030302020204" pitchFamily="66" charset="0"/>
              </a:rPr>
              <a:t>This area is used for </a:t>
            </a:r>
            <a:r>
              <a:rPr lang="en-GB" altLang="en-US" sz="4000" dirty="0" err="1">
                <a:latin typeface="Comic Sans MS" panose="030F0702030302020204" pitchFamily="66" charset="0"/>
              </a:rPr>
              <a:t>Wuzu</a:t>
            </a:r>
            <a:r>
              <a:rPr lang="en-GB" altLang="en-US" sz="4000" dirty="0">
                <a:latin typeface="Comic Sans MS" panose="030F0702030302020204" pitchFamily="66" charset="0"/>
              </a:rPr>
              <a:t>, the ceremonial washing before prayer. </a:t>
            </a:r>
          </a:p>
        </p:txBody>
      </p:sp>
      <p:pic>
        <p:nvPicPr>
          <p:cNvPr id="3" name="Picture 3" descr="8a.jpg (16933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7" y="2116727"/>
            <a:ext cx="37226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wudu_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06" y="1923052"/>
            <a:ext cx="3459162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4222" y="3103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748" y="536807"/>
            <a:ext cx="9710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4000" dirty="0">
                <a:latin typeface="Comic Sans MS" panose="030F0702030302020204" pitchFamily="66" charset="0"/>
              </a:rPr>
              <a:t>Spare head coverings are kept just inside the prayer hall, as it is customary to cover the head for prayer. </a:t>
            </a:r>
          </a:p>
        </p:txBody>
      </p:sp>
      <p:pic>
        <p:nvPicPr>
          <p:cNvPr id="4" name="Picture 5" descr="14b.jpg (23709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40446"/>
            <a:ext cx="5574665" cy="36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256" y="29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406" y="285095"/>
            <a:ext cx="10136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000" dirty="0">
                <a:latin typeface="Comic Sans MS" panose="030F0702030302020204" pitchFamily="66" charset="0"/>
              </a:rPr>
              <a:t>Services are held every day at the Mosque. On Friday at noon, the most important of the weekly services is held. </a:t>
            </a:r>
          </a:p>
        </p:txBody>
      </p:sp>
      <p:pic>
        <p:nvPicPr>
          <p:cNvPr id="3" name="Picture 4" descr="muslim20children2034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406" y="2843213"/>
            <a:ext cx="381635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pra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3" y="2653439"/>
            <a:ext cx="4824412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22" y="2850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343</Words>
  <Application>Microsoft Office PowerPoint</Application>
  <PresentationFormat>Widescreen</PresentationFormat>
  <Paragraphs>33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Comic Sans MS</vt:lpstr>
      <vt:lpstr>Times New Roman</vt:lpstr>
      <vt:lpstr>Office Theme</vt:lpstr>
      <vt:lpstr>PowerPoint Presentation</vt:lpstr>
      <vt:lpstr>One Community (Umma)</vt:lpstr>
      <vt:lpstr>Muslim call to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in a Mosque?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Whittingham</dc:creator>
  <cp:lastModifiedBy>Mrs Whittingham</cp:lastModifiedBy>
  <cp:revision>17</cp:revision>
  <dcterms:created xsi:type="dcterms:W3CDTF">2021-01-07T12:21:35Z</dcterms:created>
  <dcterms:modified xsi:type="dcterms:W3CDTF">2021-01-08T11:42:17Z</dcterms:modified>
</cp:coreProperties>
</file>