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8" r:id="rId6"/>
    <p:sldId id="259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3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9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09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9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7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4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0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87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1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3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F0E3E-ADA1-4A10-A1F9-29C73632FF30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04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hyperlink" Target="https://www.topmarks.co.uk/maths-games/mental-maths-tra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www.topmarks.co.uk/maths-games/hit-the-butt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Goldfinches Arithmetic Lesson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 smtClean="0"/>
              <a:t>18.1.21</a:t>
            </a:r>
            <a:endParaRPr lang="en-GB" u="sng" dirty="0"/>
          </a:p>
        </p:txBody>
      </p:sp>
      <p:sp>
        <p:nvSpPr>
          <p:cNvPr id="4" name="Plus 3"/>
          <p:cNvSpPr/>
          <p:nvPr/>
        </p:nvSpPr>
        <p:spPr>
          <a:xfrm>
            <a:off x="657497" y="260124"/>
            <a:ext cx="1733005" cy="174171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inus 4"/>
          <p:cNvSpPr/>
          <p:nvPr/>
        </p:nvSpPr>
        <p:spPr>
          <a:xfrm>
            <a:off x="9670868" y="182880"/>
            <a:ext cx="1994263" cy="149787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696685" y="4930140"/>
            <a:ext cx="1593668" cy="1846217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vision 6"/>
          <p:cNvSpPr/>
          <p:nvPr/>
        </p:nvSpPr>
        <p:spPr>
          <a:xfrm>
            <a:off x="9936480" y="4754880"/>
            <a:ext cx="1950720" cy="1693817"/>
          </a:xfrm>
          <a:prstGeom prst="mathDivid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154" y="2411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Next Week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Arithmetic test, just like we do in class and we will go through the answers together.</a:t>
            </a:r>
          </a:p>
          <a:p>
            <a:endParaRPr lang="en-GB" dirty="0"/>
          </a:p>
          <a:p>
            <a:r>
              <a:rPr lang="en-GB" dirty="0" smtClean="0"/>
              <a:t>Now have a go at this game to test your knowledge of the four operations – addition, subtraction, multiplication, division</a:t>
            </a:r>
          </a:p>
          <a:p>
            <a:endParaRPr lang="en-GB" dirty="0"/>
          </a:p>
          <a:p>
            <a:r>
              <a:rPr lang="en-GB" dirty="0" smtClean="0"/>
              <a:t>You can select how easy or difficult you want the questions</a:t>
            </a:r>
          </a:p>
          <a:p>
            <a:endParaRPr lang="en-GB" dirty="0"/>
          </a:p>
          <a:p>
            <a:r>
              <a:rPr lang="en-GB" smtClean="0">
                <a:hlinkClick r:id="rId4"/>
              </a:rPr>
              <a:t>https://www.topmarks.co.uk/maths-games/mental-maths-train</a:t>
            </a:r>
            <a:endParaRPr lang="en-GB" smtClean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3891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we begin by counting in 3s, now lets do the same for 4s, 6s and 7s.</a:t>
            </a:r>
          </a:p>
          <a:p>
            <a:endParaRPr lang="en-GB" dirty="0"/>
          </a:p>
          <a:p>
            <a:r>
              <a:rPr lang="en-GB" dirty="0" smtClean="0"/>
              <a:t>Now lets see if you can write down these multiples and then you can check them on the next slide. Start with multiples of 3, then 4, then 6 and finally multiples of 7.  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502" y="685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Multiples of 3 – 3, 6, 9, 12, 15, 18, 21, 24, 27, 30, 33, 36</a:t>
            </a:r>
          </a:p>
          <a:p>
            <a:endParaRPr lang="en-GB" dirty="0"/>
          </a:p>
          <a:p>
            <a:r>
              <a:rPr lang="en-GB" dirty="0" smtClean="0"/>
              <a:t>Multiples of 4 – 4, 8, 12, 16, 20, 24, 28, 32, 36, 40, 44, 48</a:t>
            </a:r>
          </a:p>
          <a:p>
            <a:endParaRPr lang="en-GB" dirty="0"/>
          </a:p>
          <a:p>
            <a:r>
              <a:rPr lang="en-GB" dirty="0" smtClean="0"/>
              <a:t>Multiples of 6 – 6, 12, 18, 24, 30, 36, 42, 48, 54, 60, 66, 72</a:t>
            </a:r>
          </a:p>
          <a:p>
            <a:endParaRPr lang="en-GB" dirty="0"/>
          </a:p>
          <a:p>
            <a:r>
              <a:rPr lang="en-GB" dirty="0" smtClean="0"/>
              <a:t>Multiples of 7 – 7, 14, 21, 28, 35, 42, 49, 56, 63, 70, 77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805" y="659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 here’s a game to revise our Times Tables – Hit The Button</a:t>
            </a:r>
          </a:p>
          <a:p>
            <a:endParaRPr lang="en-GB" dirty="0" smtClean="0"/>
          </a:p>
          <a:p>
            <a:r>
              <a:rPr lang="en-GB" dirty="0" smtClean="0">
                <a:hlinkClick r:id="rId4"/>
              </a:rPr>
              <a:t>https://www.topmarks.co.uk/maths-games/hit-the-button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You can choose ‘Mixed’ for a variety of times tables or choose a specific one to work on e.g. ‘x7’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3193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ADDITION</a:t>
            </a:r>
            <a:endParaRPr lang="en-GB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20" y="1874610"/>
            <a:ext cx="14478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333" y="1874610"/>
            <a:ext cx="1971675" cy="20955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28007" y="1964985"/>
            <a:ext cx="1714500" cy="18954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479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ADDITION</a:t>
            </a:r>
            <a:endParaRPr lang="en-GB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20" y="1874610"/>
            <a:ext cx="14478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333" y="1874610"/>
            <a:ext cx="1971675" cy="20955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28007" y="1964985"/>
            <a:ext cx="1714500" cy="1895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768" y="3650831"/>
            <a:ext cx="791255" cy="638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674" y="3713390"/>
            <a:ext cx="798467" cy="798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1769" y="3713390"/>
            <a:ext cx="725942" cy="63705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1405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Subtraction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92" y="1817460"/>
            <a:ext cx="1933575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0" y="1750785"/>
            <a:ext cx="2114550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824" y="1817460"/>
            <a:ext cx="2019300" cy="19431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89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Subtraction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92" y="1817460"/>
            <a:ext cx="1933575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0" y="1750785"/>
            <a:ext cx="2114550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824" y="1817460"/>
            <a:ext cx="2019300" cy="194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053" y="3540791"/>
            <a:ext cx="755061" cy="883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170" y="3540016"/>
            <a:ext cx="798195" cy="764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421" y="3540016"/>
            <a:ext cx="860923" cy="95251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4892" y="761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Multiply by 10</a:t>
            </a:r>
            <a:endParaRPr lang="en-GB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04850" y="1339850"/>
            <a:ext cx="5181600" cy="4351338"/>
          </a:xfrm>
        </p:spPr>
        <p:txBody>
          <a:bodyPr/>
          <a:lstStyle/>
          <a:p>
            <a:r>
              <a:rPr lang="en-GB" dirty="0" smtClean="0"/>
              <a:t>5 x 10 = 50</a:t>
            </a:r>
          </a:p>
          <a:p>
            <a:r>
              <a:rPr lang="en-GB" dirty="0" smtClean="0"/>
              <a:t>7 x 10 = 70</a:t>
            </a:r>
          </a:p>
          <a:p>
            <a:r>
              <a:rPr lang="en-GB" dirty="0" smtClean="0"/>
              <a:t>9 x 10 = 90 </a:t>
            </a:r>
          </a:p>
          <a:p>
            <a:r>
              <a:rPr lang="en-GB" dirty="0" smtClean="0"/>
              <a:t>13 x 10 = 130</a:t>
            </a:r>
          </a:p>
          <a:p>
            <a:r>
              <a:rPr lang="en-GB" dirty="0" smtClean="0"/>
              <a:t>34 x 10 = 340</a:t>
            </a:r>
          </a:p>
          <a:p>
            <a:r>
              <a:rPr lang="en-GB" dirty="0" smtClean="0"/>
              <a:t>56 x 10 = 560</a:t>
            </a:r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305550" y="1425575"/>
            <a:ext cx="5181600" cy="4351338"/>
          </a:xfrm>
        </p:spPr>
        <p:txBody>
          <a:bodyPr/>
          <a:lstStyle/>
          <a:p>
            <a:r>
              <a:rPr lang="en-GB" dirty="0" smtClean="0"/>
              <a:t>Now its your turn</a:t>
            </a:r>
          </a:p>
          <a:p>
            <a:r>
              <a:rPr lang="en-GB" dirty="0" smtClean="0"/>
              <a:t>4 x 10 = </a:t>
            </a:r>
          </a:p>
          <a:p>
            <a:r>
              <a:rPr lang="en-GB" dirty="0" smtClean="0"/>
              <a:t>6 x 10 = </a:t>
            </a:r>
          </a:p>
          <a:p>
            <a:r>
              <a:rPr lang="en-GB" dirty="0" smtClean="0"/>
              <a:t>11 x10 = </a:t>
            </a:r>
          </a:p>
          <a:p>
            <a:r>
              <a:rPr lang="en-GB" dirty="0" smtClean="0"/>
              <a:t>26 x 10 = </a:t>
            </a:r>
          </a:p>
          <a:p>
            <a:r>
              <a:rPr lang="en-GB" dirty="0" smtClean="0"/>
              <a:t>67 x 10 =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908" y="4322763"/>
            <a:ext cx="4846129" cy="24288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2862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352</Words>
  <Application>Microsoft Office PowerPoint</Application>
  <PresentationFormat>Widescreen</PresentationFormat>
  <Paragraphs>45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Goldfinches Arithmetic Lesson</vt:lpstr>
      <vt:lpstr>Times Tables</vt:lpstr>
      <vt:lpstr>Times Tables</vt:lpstr>
      <vt:lpstr>Times Tables</vt:lpstr>
      <vt:lpstr>Four Rules of Number - ADDITION</vt:lpstr>
      <vt:lpstr>Four Rules of Number - ADDITION</vt:lpstr>
      <vt:lpstr>Four Rules of Number - Subtraction</vt:lpstr>
      <vt:lpstr>Four Rules of Number - Subtraction</vt:lpstr>
      <vt:lpstr>Multiply by 10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Goldfinches Arithmetic Lesson</dc:title>
  <dc:creator>home</dc:creator>
  <cp:lastModifiedBy>home</cp:lastModifiedBy>
  <cp:revision>18</cp:revision>
  <dcterms:created xsi:type="dcterms:W3CDTF">2021-01-13T08:16:29Z</dcterms:created>
  <dcterms:modified xsi:type="dcterms:W3CDTF">2021-01-15T15:58:28Z</dcterms:modified>
</cp:coreProperties>
</file>