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77" r:id="rId5"/>
    <p:sldMasterId id="2147483679" r:id="rId6"/>
    <p:sldMasterId id="2147483681" r:id="rId7"/>
    <p:sldMasterId id="2147483683" r:id="rId8"/>
    <p:sldMasterId id="2147483685" r:id="rId9"/>
    <p:sldMasterId id="2147483688" r:id="rId10"/>
    <p:sldMasterId id="2147483671" r:id="rId11"/>
  </p:sldMasterIdLst>
  <p:notesMasterIdLst>
    <p:notesMasterId r:id="rId22"/>
  </p:notesMasterIdLst>
  <p:sldIdLst>
    <p:sldId id="447" r:id="rId12"/>
    <p:sldId id="449" r:id="rId13"/>
    <p:sldId id="450" r:id="rId14"/>
    <p:sldId id="454" r:id="rId15"/>
    <p:sldId id="456" r:id="rId16"/>
    <p:sldId id="457" r:id="rId17"/>
    <p:sldId id="452" r:id="rId18"/>
    <p:sldId id="461" r:id="rId19"/>
    <p:sldId id="451" r:id="rId20"/>
    <p:sldId id="46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1995" userDrawn="1">
          <p15:clr>
            <a:srgbClr val="A4A3A4"/>
          </p15:clr>
        </p15:guide>
        <p15:guide id="3" pos="5103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utkever" initials="SS" lastIdx="1" clrIdx="0">
    <p:extLst>
      <p:ext uri="{19B8F6BF-5375-455C-9EA6-DF929625EA0E}">
        <p15:presenceInfo xmlns:p15="http://schemas.microsoft.com/office/powerpoint/2012/main" userId="Sam Shutke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470"/>
    <a:srgbClr val="2F94D1"/>
    <a:srgbClr val="804438"/>
    <a:srgbClr val="3B211D"/>
    <a:srgbClr val="693019"/>
    <a:srgbClr val="9C7762"/>
    <a:srgbClr val="755847"/>
    <a:srgbClr val="EEEFEF"/>
    <a:srgbClr val="F6F6F6"/>
    <a:srgbClr val="E8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3" autoAdjust="0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1368" y="84"/>
      </p:cViewPr>
      <p:guideLst>
        <p:guide orient="horz" pos="1298"/>
        <p:guide pos="1995"/>
        <p:guide pos="5103"/>
        <p:guide orient="horz" pos="34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legg" userId="c6df1435-7a36-4b38-be4d-16e68e91152f" providerId="ADAL" clId="{ED73BE5E-6186-407C-BBE3-3C4F2008E54F}"/>
    <pc:docChg chg="undo custSel modSld">
      <pc:chgData name="James Clegg" userId="c6df1435-7a36-4b38-be4d-16e68e91152f" providerId="ADAL" clId="{ED73BE5E-6186-407C-BBE3-3C4F2008E54F}" dt="2020-10-21T19:20:06.226" v="26" actId="478"/>
      <pc:docMkLst>
        <pc:docMk/>
      </pc:docMkLst>
      <pc:sldChg chg="delSp delAnim">
        <pc:chgData name="James Clegg" userId="c6df1435-7a36-4b38-be4d-16e68e91152f" providerId="ADAL" clId="{ED73BE5E-6186-407C-BBE3-3C4F2008E54F}" dt="2020-10-21T19:20:06.226" v="26" actId="478"/>
        <pc:sldMkLst>
          <pc:docMk/>
          <pc:sldMk cId="1640220945" sldId="297"/>
        </pc:sldMkLst>
        <pc:picChg chg="del">
          <ac:chgData name="James Clegg" userId="c6df1435-7a36-4b38-be4d-16e68e91152f" providerId="ADAL" clId="{ED73BE5E-6186-407C-BBE3-3C4F2008E54F}" dt="2020-10-21T19:20:06.226" v="26" actId="478"/>
          <ac:picMkLst>
            <pc:docMk/>
            <pc:sldMk cId="1640220945" sldId="297"/>
            <ac:picMk id="2" creationId="{00000000-0000-0000-0000-000000000000}"/>
          </ac:picMkLst>
        </pc:picChg>
      </pc:sldChg>
      <pc:sldChg chg="modSp">
        <pc:chgData name="James Clegg" userId="c6df1435-7a36-4b38-be4d-16e68e91152f" providerId="ADAL" clId="{ED73BE5E-6186-407C-BBE3-3C4F2008E54F}" dt="2020-10-21T19:19:29.025" v="25" actId="1037"/>
        <pc:sldMkLst>
          <pc:docMk/>
          <pc:sldMk cId="2628375658" sldId="420"/>
        </pc:sldMkLst>
        <pc:spChg chg="mod">
          <ac:chgData name="James Clegg" userId="c6df1435-7a36-4b38-be4d-16e68e91152f" providerId="ADAL" clId="{ED73BE5E-6186-407C-BBE3-3C4F2008E54F}" dt="2020-10-21T19:19:01.684" v="15" actId="1076"/>
          <ac:spMkLst>
            <pc:docMk/>
            <pc:sldMk cId="2628375658" sldId="420"/>
            <ac:spMk id="2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09.445" v="17" actId="20577"/>
          <ac:spMkLst>
            <pc:docMk/>
            <pc:sldMk cId="2628375658" sldId="420"/>
            <ac:spMk id="16" creationId="{B44E6B0A-5D66-794E-AC76-3F54A01194FD}"/>
          </ac:spMkLst>
        </pc:spChg>
        <pc:spChg chg="mod">
          <ac:chgData name="James Clegg" userId="c6df1435-7a36-4b38-be4d-16e68e91152f" providerId="ADAL" clId="{ED73BE5E-6186-407C-BBE3-3C4F2008E54F}" dt="2020-10-21T19:19:29.025" v="25" actId="1037"/>
          <ac:spMkLst>
            <pc:docMk/>
            <pc:sldMk cId="2628375658" sldId="420"/>
            <ac:spMk id="20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24.698" v="19" actId="1076"/>
          <ac:spMkLst>
            <pc:docMk/>
            <pc:sldMk cId="2628375658" sldId="420"/>
            <ac:spMk id="2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D1BE4B4D-D867-492E-97B2-A4C94167F287}" type="datetimeFigureOut">
              <a:rPr lang="en-GB" smtClean="0"/>
              <a:pPr/>
              <a:t>15/01/2021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9A63A521-224D-4C95-824A-3CEFF92EB9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11188"/>
            <a:ext cx="5950424" cy="1787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TITLE – in caps and saved as a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02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8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1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15/01/2021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16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15/01/2021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19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22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3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31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09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EDCB3-CC60-E94C-B25C-4D771CB649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2C252DA-A0E8-6A49-900E-07188D62B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E7898E14-59E6-7D4D-8006-F74307CCB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B1CD55F-F59D-4C4C-B1D3-CF371F7843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11" y="1201783"/>
            <a:ext cx="769402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u="sng" dirty="0" smtClean="0"/>
              <a:t>Maths</a:t>
            </a:r>
          </a:p>
          <a:p>
            <a:pPr algn="ctr"/>
            <a:endParaRPr lang="en-GB" sz="4400" u="sng" dirty="0"/>
          </a:p>
          <a:p>
            <a:pPr algn="ctr"/>
            <a:r>
              <a:rPr lang="en-GB" sz="3200" dirty="0" smtClean="0"/>
              <a:t>Year Two Swallows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Monday 18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</a:t>
            </a:r>
            <a:r>
              <a:rPr lang="en-GB" sz="3200" dirty="0" smtClean="0"/>
              <a:t>2021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84" y="4689701"/>
            <a:ext cx="1533525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800054"/>
            <a:ext cx="1838325" cy="120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134" y="4689701"/>
            <a:ext cx="1447800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709" y="4689701"/>
            <a:ext cx="1876425" cy="117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656" y="4938167"/>
            <a:ext cx="1571625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7667" y="2539017"/>
            <a:ext cx="830989" cy="1012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72" y="177268"/>
            <a:ext cx="1323975" cy="1228725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64695" y="2740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9" y="842115"/>
            <a:ext cx="7825847" cy="281291"/>
          </a:xfrm>
        </p:spPr>
        <p:txBody>
          <a:bodyPr/>
          <a:lstStyle/>
          <a:p>
            <a:r>
              <a:rPr lang="en-GB" u="sng" dirty="0" smtClean="0"/>
              <a:t>Optional Challenge - Answers</a:t>
            </a:r>
            <a:br>
              <a:rPr lang="en-GB" u="sng" dirty="0" smtClean="0"/>
            </a:br>
            <a:r>
              <a:rPr lang="en-GB" u="sng" dirty="0" smtClean="0"/>
              <a:t/>
            </a:r>
            <a:br>
              <a:rPr lang="en-GB" u="sng" dirty="0" smtClean="0"/>
            </a:br>
            <a:endParaRPr lang="en-GB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898" y="1218530"/>
            <a:ext cx="830989" cy="1012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727" y="2022421"/>
            <a:ext cx="4207873" cy="445834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1887" y="1522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948546"/>
              </p:ext>
            </p:extLst>
          </p:nvPr>
        </p:nvGraphicFramePr>
        <p:xfrm>
          <a:off x="1812235" y="2125266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66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31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baseline="0" dirty="0" smtClean="0"/>
                        <a:t>  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75 –34 </a:t>
                      </a:r>
                      <a:r>
                        <a:rPr lang="en-GB" sz="2400" dirty="0"/>
                        <a:t>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3 </a:t>
                      </a:r>
                      <a:r>
                        <a:rPr lang="en-GB" sz="2400" dirty="0"/>
                        <a:t>x </a:t>
                      </a:r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= </a:t>
                      </a: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10 </a:t>
                      </a:r>
                      <a:r>
                        <a:rPr lang="en-GB" sz="2400" dirty="0"/>
                        <a:t>÷ </a:t>
                      </a:r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841" y="5674434"/>
            <a:ext cx="623242" cy="759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669" y="720269"/>
            <a:ext cx="5773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4 A Day</a:t>
            </a:r>
            <a:endParaRPr lang="en-GB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918" y="2225242"/>
            <a:ext cx="800165" cy="949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577" y="2225241"/>
            <a:ext cx="800165" cy="949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35" t="-3614" r="49423" b="3614"/>
          <a:stretch/>
        </p:blipFill>
        <p:spPr>
          <a:xfrm>
            <a:off x="3777547" y="3467867"/>
            <a:ext cx="428693" cy="7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891" y="3487469"/>
            <a:ext cx="967536" cy="7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20" y="4240634"/>
            <a:ext cx="1990725" cy="24098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5083" y="5719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34194" y="600891"/>
            <a:ext cx="344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Answers </a:t>
            </a:r>
            <a:endParaRPr lang="en-GB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993" y="5123402"/>
            <a:ext cx="623242" cy="75967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938918"/>
              </p:ext>
            </p:extLst>
          </p:nvPr>
        </p:nvGraphicFramePr>
        <p:xfrm>
          <a:off x="1315846" y="1663340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66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31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baseline="0" dirty="0" smtClean="0"/>
                        <a:t>  </a:t>
                      </a:r>
                      <a:r>
                        <a:rPr lang="en-GB" sz="2400" baseline="0" dirty="0" smtClean="0">
                          <a:solidFill>
                            <a:srgbClr val="FF0000"/>
                          </a:solidFill>
                        </a:rPr>
                        <a:t>97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75 –34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41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3 </a:t>
                      </a:r>
                      <a:r>
                        <a:rPr lang="en-GB" sz="2400" dirty="0"/>
                        <a:t>x </a:t>
                      </a:r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10 </a:t>
                      </a:r>
                      <a:r>
                        <a:rPr lang="en-GB" sz="2400" dirty="0"/>
                        <a:t>÷ </a:t>
                      </a:r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4109" y="5273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solidFill>
                  <a:schemeClr val="bg1"/>
                </a:solidFill>
              </a:rPr>
              <a:t>Knkkkkkkkkkkkkkk</a:t>
            </a:r>
            <a:r>
              <a:rPr lang="en-GB" dirty="0" smtClean="0">
                <a:solidFill>
                  <a:schemeClr val="bg1"/>
                </a:solidFill>
              </a:rPr>
              <a:t>         </a:t>
            </a:r>
            <a:r>
              <a:rPr lang="en-GB" dirty="0" err="1" smtClean="0">
                <a:solidFill>
                  <a:schemeClr val="bg1"/>
                </a:solidFill>
              </a:rPr>
              <a:t>kk</a:t>
            </a:r>
            <a:r>
              <a:rPr lang="en-GB" u="sng" dirty="0" err="1" smtClean="0"/>
              <a:t>Video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57202" y="6218462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https://vimeo.com/470178269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672" y="5990961"/>
            <a:ext cx="830989" cy="1012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18" y="296633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Can I </a:t>
            </a:r>
            <a:r>
              <a:rPr lang="en-GB" sz="3200" dirty="0" smtClean="0"/>
              <a:t>add three one digit numbers? 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876300"/>
            <a:ext cx="6858000" cy="5105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5965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70709" y="496389"/>
            <a:ext cx="359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/>
              <a:t>Your Turn</a:t>
            </a:r>
            <a:endParaRPr lang="en-GB" sz="360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024" y="3695418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3" y="1018893"/>
            <a:ext cx="7562850" cy="535305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54.0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1013" y="3897066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5820" y="4605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392893" y="545067"/>
            <a:ext cx="2167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/>
              <a:t>Your Turn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6263" y="759283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274" y="228628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90" y="1368883"/>
            <a:ext cx="7424547" cy="521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58" y="2698160"/>
            <a:ext cx="8174090" cy="399002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8892" y="1294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21" y="2660095"/>
            <a:ext cx="7864705" cy="381037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97.7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1143" y="1496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8" y="842115"/>
            <a:ext cx="5703912" cy="167391"/>
          </a:xfrm>
        </p:spPr>
        <p:txBody>
          <a:bodyPr/>
          <a:lstStyle/>
          <a:p>
            <a:r>
              <a:rPr lang="en-GB" dirty="0" smtClean="0"/>
              <a:t>Optional Challenge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051" y="277039"/>
            <a:ext cx="830989" cy="101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54" y="6010275"/>
            <a:ext cx="5895975" cy="847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146" y="2022365"/>
            <a:ext cx="6377266" cy="353591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9040" y="660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t ready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85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t's lear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DC92D10A6294EB2D3BAE7684BF2FC" ma:contentTypeVersion="9" ma:contentTypeDescription="Create a new document." ma:contentTypeScope="" ma:versionID="b2c766a94e95002ac4288712d4fa69c8">
  <xsd:schema xmlns:xsd="http://www.w3.org/2001/XMLSchema" xmlns:xs="http://www.w3.org/2001/XMLSchema" xmlns:p="http://schemas.microsoft.com/office/2006/metadata/properties" xmlns:ns3="522d4c35-b548-4432-90ae-af4376e1c4b4" targetNamespace="http://schemas.microsoft.com/office/2006/metadata/properties" ma:root="true" ma:fieldsID="7178f4fb24cd49e559b70803ab372ab1" ns3:_="">
    <xsd:import namespace="522d4c35-b548-4432-90ae-af4376e1c4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d4c35-b548-4432-90ae-af4376e1c4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727757-3061-47D3-99FD-9493F136DC43}">
  <ds:schemaRefs>
    <ds:schemaRef ds:uri="http://purl.org/dc/elements/1.1/"/>
    <ds:schemaRef ds:uri="http://schemas.microsoft.com/office/2006/metadata/properties"/>
    <ds:schemaRef ds:uri="522d4c35-b548-4432-90ae-af4376e1c4b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CFAA56-25FA-41E2-994C-90645794C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d4c35-b548-4432-90ae-af4376e1c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A976BF-BA58-4DED-B6CD-0D8A58047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9843</TotalTime>
  <Words>81</Words>
  <Application>Microsoft Office PowerPoint</Application>
  <PresentationFormat>On-screen Show (4:3)</PresentationFormat>
  <Paragraphs>34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Title slide</vt:lpstr>
      <vt:lpstr>Get ready title</vt:lpstr>
      <vt:lpstr>Get ready questions</vt:lpstr>
      <vt:lpstr>Let's learn title</vt:lpstr>
      <vt:lpstr>Let's learn slides</vt:lpstr>
      <vt:lpstr>Your turn</vt:lpstr>
      <vt:lpstr>1_Your turn activity lesson</vt:lpstr>
      <vt:lpstr>Your turn activity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 Challenge  </vt:lpstr>
      <vt:lpstr>Optional Challenge - Answers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Clarke</dc:creator>
  <cp:lastModifiedBy>home</cp:lastModifiedBy>
  <cp:revision>521</cp:revision>
  <dcterms:created xsi:type="dcterms:W3CDTF">2019-07-05T11:02:13Z</dcterms:created>
  <dcterms:modified xsi:type="dcterms:W3CDTF">2021-01-15T13:44:12Z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0x010100810DC92D10A6294EB2D3BAE7684BF2FC</vt:lpwstr>
  </property>
</Properties>
</file>