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59" r:id="rId5"/>
    <p:sldId id="260" r:id="rId6"/>
    <p:sldId id="26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88" d="100"/>
          <a:sy n="88" d="100"/>
        </p:scale>
        <p:origin x="3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471EAB-E46C-44BE-9B75-D5A97A1EE7DC}" type="datetimeFigureOut">
              <a:rPr lang="en-GB" smtClean="0"/>
              <a:t>11/01/2021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46ABA0-9E0C-4962-B19B-9D73AAB42D01}" type="slidenum">
              <a:rPr lang="en-GB" smtClean="0"/>
              <a:t>‹#›</a:t>
            </a:fld>
            <a:endParaRPr lang="en-GB"/>
          </a:p>
        </p:txBody>
      </p:sp>
    </p:spTree>
    <p:extLst>
      <p:ext uri="{BB962C8B-B14F-4D97-AF65-F5344CB8AC3E}">
        <p14:creationId xmlns:p14="http://schemas.microsoft.com/office/powerpoint/2010/main" val="3574360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471EAB-E46C-44BE-9B75-D5A97A1EE7DC}" type="datetimeFigureOut">
              <a:rPr lang="en-GB" smtClean="0"/>
              <a:t>11/01/2021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46ABA0-9E0C-4962-B19B-9D73AAB42D01}" type="slidenum">
              <a:rPr lang="en-GB" smtClean="0"/>
              <a:t>‹#›</a:t>
            </a:fld>
            <a:endParaRPr lang="en-GB"/>
          </a:p>
        </p:txBody>
      </p:sp>
    </p:spTree>
    <p:extLst>
      <p:ext uri="{BB962C8B-B14F-4D97-AF65-F5344CB8AC3E}">
        <p14:creationId xmlns:p14="http://schemas.microsoft.com/office/powerpoint/2010/main" val="3067033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471EAB-E46C-44BE-9B75-D5A97A1EE7DC}" type="datetimeFigureOut">
              <a:rPr lang="en-GB" smtClean="0"/>
              <a:t>11/01/2021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46ABA0-9E0C-4962-B19B-9D73AAB42D01}" type="slidenum">
              <a:rPr lang="en-GB" smtClean="0"/>
              <a:t>‹#›</a:t>
            </a:fld>
            <a:endParaRPr lang="en-GB"/>
          </a:p>
        </p:txBody>
      </p:sp>
    </p:spTree>
    <p:extLst>
      <p:ext uri="{BB962C8B-B14F-4D97-AF65-F5344CB8AC3E}">
        <p14:creationId xmlns:p14="http://schemas.microsoft.com/office/powerpoint/2010/main" val="3529336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471EAB-E46C-44BE-9B75-D5A97A1EE7DC}" type="datetimeFigureOut">
              <a:rPr lang="en-GB" smtClean="0"/>
              <a:t>11/01/2021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46ABA0-9E0C-4962-B19B-9D73AAB42D01}" type="slidenum">
              <a:rPr lang="en-GB" smtClean="0"/>
              <a:t>‹#›</a:t>
            </a:fld>
            <a:endParaRPr lang="en-GB"/>
          </a:p>
        </p:txBody>
      </p:sp>
    </p:spTree>
    <p:extLst>
      <p:ext uri="{BB962C8B-B14F-4D97-AF65-F5344CB8AC3E}">
        <p14:creationId xmlns:p14="http://schemas.microsoft.com/office/powerpoint/2010/main" val="3295348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2471EAB-E46C-44BE-9B75-D5A97A1EE7DC}" type="datetimeFigureOut">
              <a:rPr lang="en-GB" smtClean="0"/>
              <a:t>11/01/2021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46ABA0-9E0C-4962-B19B-9D73AAB42D01}" type="slidenum">
              <a:rPr lang="en-GB" smtClean="0"/>
              <a:t>‹#›</a:t>
            </a:fld>
            <a:endParaRPr lang="en-GB"/>
          </a:p>
        </p:txBody>
      </p:sp>
    </p:spTree>
    <p:extLst>
      <p:ext uri="{BB962C8B-B14F-4D97-AF65-F5344CB8AC3E}">
        <p14:creationId xmlns:p14="http://schemas.microsoft.com/office/powerpoint/2010/main" val="3496125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2471EAB-E46C-44BE-9B75-D5A97A1EE7DC}" type="datetimeFigureOut">
              <a:rPr lang="en-GB" smtClean="0"/>
              <a:t>11/01/2021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46ABA0-9E0C-4962-B19B-9D73AAB42D01}" type="slidenum">
              <a:rPr lang="en-GB" smtClean="0"/>
              <a:t>‹#›</a:t>
            </a:fld>
            <a:endParaRPr lang="en-GB"/>
          </a:p>
        </p:txBody>
      </p:sp>
    </p:spTree>
    <p:extLst>
      <p:ext uri="{BB962C8B-B14F-4D97-AF65-F5344CB8AC3E}">
        <p14:creationId xmlns:p14="http://schemas.microsoft.com/office/powerpoint/2010/main" val="134878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2471EAB-E46C-44BE-9B75-D5A97A1EE7DC}" type="datetimeFigureOut">
              <a:rPr lang="en-GB" smtClean="0"/>
              <a:t>11/01/2021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046ABA0-9E0C-4962-B19B-9D73AAB42D01}" type="slidenum">
              <a:rPr lang="en-GB" smtClean="0"/>
              <a:t>‹#›</a:t>
            </a:fld>
            <a:endParaRPr lang="en-GB"/>
          </a:p>
        </p:txBody>
      </p:sp>
    </p:spTree>
    <p:extLst>
      <p:ext uri="{BB962C8B-B14F-4D97-AF65-F5344CB8AC3E}">
        <p14:creationId xmlns:p14="http://schemas.microsoft.com/office/powerpoint/2010/main" val="1442225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2471EAB-E46C-44BE-9B75-D5A97A1EE7DC}" type="datetimeFigureOut">
              <a:rPr lang="en-GB" smtClean="0"/>
              <a:t>11/01/2021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46ABA0-9E0C-4962-B19B-9D73AAB42D01}" type="slidenum">
              <a:rPr lang="en-GB" smtClean="0"/>
              <a:t>‹#›</a:t>
            </a:fld>
            <a:endParaRPr lang="en-GB"/>
          </a:p>
        </p:txBody>
      </p:sp>
    </p:spTree>
    <p:extLst>
      <p:ext uri="{BB962C8B-B14F-4D97-AF65-F5344CB8AC3E}">
        <p14:creationId xmlns:p14="http://schemas.microsoft.com/office/powerpoint/2010/main" val="698437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471EAB-E46C-44BE-9B75-D5A97A1EE7DC}" type="datetimeFigureOut">
              <a:rPr lang="en-GB" smtClean="0"/>
              <a:t>11/01/2021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46ABA0-9E0C-4962-B19B-9D73AAB42D01}" type="slidenum">
              <a:rPr lang="en-GB" smtClean="0"/>
              <a:t>‹#›</a:t>
            </a:fld>
            <a:endParaRPr lang="en-GB"/>
          </a:p>
        </p:txBody>
      </p:sp>
    </p:spTree>
    <p:extLst>
      <p:ext uri="{BB962C8B-B14F-4D97-AF65-F5344CB8AC3E}">
        <p14:creationId xmlns:p14="http://schemas.microsoft.com/office/powerpoint/2010/main" val="2871405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471EAB-E46C-44BE-9B75-D5A97A1EE7DC}" type="datetimeFigureOut">
              <a:rPr lang="en-GB" smtClean="0"/>
              <a:t>11/01/2021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46ABA0-9E0C-4962-B19B-9D73AAB42D01}" type="slidenum">
              <a:rPr lang="en-GB" smtClean="0"/>
              <a:t>‹#›</a:t>
            </a:fld>
            <a:endParaRPr lang="en-GB"/>
          </a:p>
        </p:txBody>
      </p:sp>
    </p:spTree>
    <p:extLst>
      <p:ext uri="{BB962C8B-B14F-4D97-AF65-F5344CB8AC3E}">
        <p14:creationId xmlns:p14="http://schemas.microsoft.com/office/powerpoint/2010/main" val="264434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471EAB-E46C-44BE-9B75-D5A97A1EE7DC}" type="datetimeFigureOut">
              <a:rPr lang="en-GB" smtClean="0"/>
              <a:t>11/01/2021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46ABA0-9E0C-4962-B19B-9D73AAB42D01}" type="slidenum">
              <a:rPr lang="en-GB" smtClean="0"/>
              <a:t>‹#›</a:t>
            </a:fld>
            <a:endParaRPr lang="en-GB"/>
          </a:p>
        </p:txBody>
      </p:sp>
    </p:spTree>
    <p:extLst>
      <p:ext uri="{BB962C8B-B14F-4D97-AF65-F5344CB8AC3E}">
        <p14:creationId xmlns:p14="http://schemas.microsoft.com/office/powerpoint/2010/main" val="3652838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471EAB-E46C-44BE-9B75-D5A97A1EE7DC}" type="datetimeFigureOut">
              <a:rPr lang="en-GB" smtClean="0"/>
              <a:t>11/01/2021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46ABA0-9E0C-4962-B19B-9D73AAB42D01}" type="slidenum">
              <a:rPr lang="en-GB" smtClean="0"/>
              <a:t>‹#›</a:t>
            </a:fld>
            <a:endParaRPr lang="en-GB"/>
          </a:p>
        </p:txBody>
      </p:sp>
    </p:spTree>
    <p:extLst>
      <p:ext uri="{BB962C8B-B14F-4D97-AF65-F5344CB8AC3E}">
        <p14:creationId xmlns:p14="http://schemas.microsoft.com/office/powerpoint/2010/main" val="3991906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ttrockstars.com/" TargetMode="External"/><Relationship Id="rId5" Type="http://schemas.openxmlformats.org/officeDocument/2006/relationships/image" Target="../media/image1.png"/><Relationship Id="rId4" Type="http://schemas.openxmlformats.org/officeDocument/2006/relationships/hyperlink" Target="https://whiterosemaths.com/homelearning/year-4/week-6-number-addition-subtraction/"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hyperlink" Target="https://nrich.maths.org/223"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592" y="140733"/>
            <a:ext cx="2895407" cy="369332"/>
          </a:xfrm>
          <a:prstGeom prst="rect">
            <a:avLst/>
          </a:prstGeom>
          <a:noFill/>
        </p:spPr>
        <p:txBody>
          <a:bodyPr wrap="square" rtlCol="0">
            <a:spAutoFit/>
          </a:bodyPr>
          <a:lstStyle/>
          <a:p>
            <a:r>
              <a:rPr lang="en-GB" dirty="0" smtClean="0"/>
              <a:t>Friday 15</a:t>
            </a:r>
            <a:r>
              <a:rPr lang="en-GB" baseline="30000" dirty="0" smtClean="0"/>
              <a:t>th</a:t>
            </a:r>
            <a:r>
              <a:rPr lang="en-GB" dirty="0" smtClean="0"/>
              <a:t> </a:t>
            </a:r>
            <a:r>
              <a:rPr lang="en-GB" dirty="0" smtClean="0"/>
              <a:t>January</a:t>
            </a:r>
            <a:endParaRPr lang="en-GB" dirty="0"/>
          </a:p>
        </p:txBody>
      </p:sp>
      <p:sp>
        <p:nvSpPr>
          <p:cNvPr id="6" name="Rectangle 5"/>
          <p:cNvSpPr/>
          <p:nvPr/>
        </p:nvSpPr>
        <p:spPr>
          <a:xfrm>
            <a:off x="396433" y="5024091"/>
            <a:ext cx="6134996" cy="1200329"/>
          </a:xfrm>
          <a:prstGeom prst="rect">
            <a:avLst/>
          </a:prstGeom>
        </p:spPr>
        <p:txBody>
          <a:bodyPr wrap="square">
            <a:spAutoFit/>
          </a:bodyPr>
          <a:lstStyle/>
          <a:p>
            <a:r>
              <a:rPr lang="en-GB" dirty="0">
                <a:hlinkClick r:id="rId4"/>
              </a:rPr>
              <a:t>https://whiterosemaths.com/homelearning/year-4/week-6-number-addition-subtraction</a:t>
            </a:r>
            <a:r>
              <a:rPr lang="en-GB" dirty="0" smtClean="0">
                <a:hlinkClick r:id="rId4"/>
              </a:rPr>
              <a:t>/</a:t>
            </a:r>
            <a:endParaRPr lang="en-GB" dirty="0" smtClean="0"/>
          </a:p>
          <a:p>
            <a:endParaRPr lang="en-GB" dirty="0" smtClean="0"/>
          </a:p>
          <a:p>
            <a:endParaRPr lang="en-GB" dirty="0"/>
          </a:p>
        </p:txBody>
      </p:sp>
      <p:sp>
        <p:nvSpPr>
          <p:cNvPr id="9" name="TextBox 8"/>
          <p:cNvSpPr txBox="1"/>
          <p:nvPr/>
        </p:nvSpPr>
        <p:spPr>
          <a:xfrm>
            <a:off x="82924" y="2755184"/>
            <a:ext cx="6762013" cy="1323439"/>
          </a:xfrm>
          <a:prstGeom prst="rect">
            <a:avLst/>
          </a:prstGeom>
          <a:noFill/>
        </p:spPr>
        <p:txBody>
          <a:bodyPr wrap="square" rtlCol="0">
            <a:spAutoFit/>
          </a:bodyPr>
          <a:lstStyle/>
          <a:p>
            <a:r>
              <a:rPr lang="en-GB" sz="4000" dirty="0" smtClean="0">
                <a:solidFill>
                  <a:srgbClr val="FF0000"/>
                </a:solidFill>
              </a:rPr>
              <a:t>Can </a:t>
            </a:r>
            <a:r>
              <a:rPr lang="en-GB" sz="4000" dirty="0" smtClean="0">
                <a:solidFill>
                  <a:srgbClr val="FF0000"/>
                </a:solidFill>
              </a:rPr>
              <a:t>I subtract two 4-digit numbers with no exchange?</a:t>
            </a:r>
            <a:endParaRPr lang="en-GB" sz="4000" dirty="0">
              <a:solidFill>
                <a:srgbClr val="FF0000"/>
              </a:solidFill>
            </a:endParaRPr>
          </a:p>
        </p:txBody>
      </p:sp>
      <p:pic>
        <p:nvPicPr>
          <p:cNvPr id="12" name="Picture 11"/>
          <p:cNvPicPr>
            <a:picLocks noChangeAspect="1"/>
          </p:cNvPicPr>
          <p:nvPr/>
        </p:nvPicPr>
        <p:blipFill>
          <a:blip r:embed="rId5"/>
          <a:stretch>
            <a:fillRect/>
          </a:stretch>
        </p:blipFill>
        <p:spPr>
          <a:xfrm>
            <a:off x="6912292" y="2846326"/>
            <a:ext cx="4829175" cy="3695700"/>
          </a:xfrm>
          <a:prstGeom prst="rect">
            <a:avLst/>
          </a:prstGeom>
        </p:spPr>
      </p:pic>
      <p:sp>
        <p:nvSpPr>
          <p:cNvPr id="13" name="TextBox 12"/>
          <p:cNvSpPr txBox="1"/>
          <p:nvPr/>
        </p:nvSpPr>
        <p:spPr>
          <a:xfrm>
            <a:off x="252549" y="775063"/>
            <a:ext cx="6278880" cy="2031325"/>
          </a:xfrm>
          <a:prstGeom prst="rect">
            <a:avLst/>
          </a:prstGeom>
          <a:noFill/>
        </p:spPr>
        <p:txBody>
          <a:bodyPr wrap="square" rtlCol="0">
            <a:spAutoFit/>
          </a:bodyPr>
          <a:lstStyle/>
          <a:p>
            <a:r>
              <a:rPr lang="en-GB" dirty="0" err="1"/>
              <a:t>TTrock</a:t>
            </a:r>
            <a:r>
              <a:rPr lang="en-GB" dirty="0"/>
              <a:t> stars today. Remember, little and often is the best way to learn your times. The more regularly you practise, the quicker you will get so don’t be put off if you don’t feel like you are going fast straight away</a:t>
            </a:r>
            <a:r>
              <a:rPr lang="en-GB" dirty="0" smtClean="0"/>
              <a:t>.</a:t>
            </a:r>
          </a:p>
          <a:p>
            <a:r>
              <a:rPr lang="en-GB" dirty="0">
                <a:hlinkClick r:id="rId6"/>
              </a:rPr>
              <a:t>https://ttrockstars.com</a:t>
            </a:r>
            <a:r>
              <a:rPr lang="en-GB" dirty="0" smtClean="0">
                <a:hlinkClick r:id="rId6"/>
              </a:rPr>
              <a:t>/</a:t>
            </a:r>
            <a:endParaRPr lang="en-GB" dirty="0" smtClean="0"/>
          </a:p>
          <a:p>
            <a:endParaRPr lang="en-GB" dirty="0"/>
          </a:p>
          <a:p>
            <a:endParaRPr lang="en-GB" dirty="0"/>
          </a:p>
        </p:txBody>
      </p:sp>
      <p:pic>
        <p:nvPicPr>
          <p:cNvPr id="14" name="Picture 13"/>
          <p:cNvPicPr>
            <a:picLocks noChangeAspect="1"/>
          </p:cNvPicPr>
          <p:nvPr/>
        </p:nvPicPr>
        <p:blipFill>
          <a:blip r:embed="rId7"/>
          <a:stretch>
            <a:fillRect/>
          </a:stretch>
        </p:blipFill>
        <p:spPr>
          <a:xfrm>
            <a:off x="7271657" y="259488"/>
            <a:ext cx="4360272" cy="2124075"/>
          </a:xfrm>
          <a:prstGeom prst="rect">
            <a:avLst/>
          </a:prstGeom>
        </p:spPr>
      </p:pic>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45986" y="1677235"/>
            <a:ext cx="1555705" cy="1555705"/>
          </a:xfrm>
          <a:prstGeom prst="rect">
            <a:avLst/>
          </a:prstGeom>
        </p:spPr>
      </p:pic>
    </p:spTree>
    <p:extLst>
      <p:ext uri="{BB962C8B-B14F-4D97-AF65-F5344CB8AC3E}">
        <p14:creationId xmlns:p14="http://schemas.microsoft.com/office/powerpoint/2010/main" val="1654462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74"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45745" y="148045"/>
            <a:ext cx="5188404" cy="6613207"/>
          </a:xfrm>
          <a:prstGeom prst="rect">
            <a:avLst/>
          </a:prstGeom>
        </p:spPr>
      </p:pic>
      <p:pic>
        <p:nvPicPr>
          <p:cNvPr id="8" name="Picture 7"/>
          <p:cNvPicPr>
            <a:picLocks noChangeAspect="1"/>
          </p:cNvPicPr>
          <p:nvPr/>
        </p:nvPicPr>
        <p:blipFill>
          <a:blip r:embed="rId5"/>
          <a:stretch>
            <a:fillRect/>
          </a:stretch>
        </p:blipFill>
        <p:spPr>
          <a:xfrm>
            <a:off x="5878421" y="148045"/>
            <a:ext cx="5991225" cy="4400550"/>
          </a:xfrm>
          <a:prstGeom prst="rect">
            <a:avLst/>
          </a:prstGeom>
        </p:spPr>
      </p:pic>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74080" y="4786902"/>
            <a:ext cx="1836557" cy="1836557"/>
          </a:xfrm>
          <a:prstGeom prst="rect">
            <a:avLst/>
          </a:prstGeom>
        </p:spPr>
      </p:pic>
    </p:spTree>
    <p:extLst>
      <p:ext uri="{BB962C8B-B14F-4D97-AF65-F5344CB8AC3E}">
        <p14:creationId xmlns:p14="http://schemas.microsoft.com/office/powerpoint/2010/main" val="1443869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76"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172810" y="81642"/>
            <a:ext cx="4956539" cy="4010072"/>
          </a:xfrm>
          <a:prstGeom prst="rect">
            <a:avLst/>
          </a:prstGeom>
        </p:spPr>
      </p:pic>
      <p:pic>
        <p:nvPicPr>
          <p:cNvPr id="10" name="Picture 9"/>
          <p:cNvPicPr>
            <a:picLocks noChangeAspect="1"/>
          </p:cNvPicPr>
          <p:nvPr/>
        </p:nvPicPr>
        <p:blipFill>
          <a:blip r:embed="rId5"/>
          <a:stretch>
            <a:fillRect/>
          </a:stretch>
        </p:blipFill>
        <p:spPr>
          <a:xfrm>
            <a:off x="172810" y="4215215"/>
            <a:ext cx="4956539" cy="2520865"/>
          </a:xfrm>
          <a:prstGeom prst="rect">
            <a:avLst/>
          </a:prstGeom>
        </p:spPr>
      </p:pic>
      <p:pic>
        <p:nvPicPr>
          <p:cNvPr id="11" name="Picture 10"/>
          <p:cNvPicPr>
            <a:picLocks noChangeAspect="1"/>
          </p:cNvPicPr>
          <p:nvPr/>
        </p:nvPicPr>
        <p:blipFill>
          <a:blip r:embed="rId6"/>
          <a:stretch>
            <a:fillRect/>
          </a:stretch>
        </p:blipFill>
        <p:spPr>
          <a:xfrm>
            <a:off x="6395902" y="81642"/>
            <a:ext cx="4838155" cy="4986262"/>
          </a:xfrm>
          <a:prstGeom prst="rect">
            <a:avLst/>
          </a:prstGeom>
        </p:spPr>
      </p:pic>
      <p:pic>
        <p:nvPicPr>
          <p:cNvPr id="12" name="Picture 11"/>
          <p:cNvPicPr>
            <a:picLocks noChangeAspect="1"/>
          </p:cNvPicPr>
          <p:nvPr/>
        </p:nvPicPr>
        <p:blipFill>
          <a:blip r:embed="rId7"/>
          <a:stretch>
            <a:fillRect/>
          </a:stretch>
        </p:blipFill>
        <p:spPr>
          <a:xfrm>
            <a:off x="6395902" y="5039054"/>
            <a:ext cx="4838155" cy="1697026"/>
          </a:xfrm>
          <a:prstGeom prst="rect">
            <a:avLst/>
          </a:prstGeom>
        </p:spPr>
      </p:pic>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66416" y="2374628"/>
            <a:ext cx="1392419" cy="1392419"/>
          </a:xfrm>
          <a:prstGeom prst="rect">
            <a:avLst/>
          </a:prstGeom>
        </p:spPr>
      </p:pic>
    </p:spTree>
    <p:extLst>
      <p:ext uri="{BB962C8B-B14F-4D97-AF65-F5344CB8AC3E}">
        <p14:creationId xmlns:p14="http://schemas.microsoft.com/office/powerpoint/2010/main" val="1157347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47"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91498" y="104856"/>
            <a:ext cx="3004457" cy="523220"/>
          </a:xfrm>
          <a:prstGeom prst="rect">
            <a:avLst/>
          </a:prstGeom>
          <a:noFill/>
        </p:spPr>
        <p:txBody>
          <a:bodyPr wrap="square" rtlCol="0">
            <a:spAutoFit/>
          </a:bodyPr>
          <a:lstStyle/>
          <a:p>
            <a:r>
              <a:rPr lang="en-GB" sz="2800" dirty="0" smtClean="0"/>
              <a:t>Challenge</a:t>
            </a:r>
            <a:endParaRPr lang="en-GB" sz="2800" dirty="0"/>
          </a:p>
        </p:txBody>
      </p:sp>
      <p:pic>
        <p:nvPicPr>
          <p:cNvPr id="4" name="Picture 3"/>
          <p:cNvPicPr>
            <a:picLocks noChangeAspect="1"/>
          </p:cNvPicPr>
          <p:nvPr/>
        </p:nvPicPr>
        <p:blipFill>
          <a:blip r:embed="rId4"/>
          <a:stretch>
            <a:fillRect/>
          </a:stretch>
        </p:blipFill>
        <p:spPr>
          <a:xfrm>
            <a:off x="133078" y="122273"/>
            <a:ext cx="5737901" cy="6217568"/>
          </a:xfrm>
          <a:prstGeom prst="rect">
            <a:avLst/>
          </a:prstGeom>
        </p:spPr>
      </p:pic>
      <p:sp>
        <p:nvSpPr>
          <p:cNvPr id="5" name="Rectangle 4"/>
          <p:cNvSpPr/>
          <p:nvPr/>
        </p:nvSpPr>
        <p:spPr>
          <a:xfrm>
            <a:off x="5991498" y="562095"/>
            <a:ext cx="5867904" cy="923330"/>
          </a:xfrm>
          <a:prstGeom prst="rect">
            <a:avLst/>
          </a:prstGeom>
        </p:spPr>
        <p:txBody>
          <a:bodyPr wrap="square">
            <a:spAutoFit/>
          </a:bodyPr>
          <a:lstStyle/>
          <a:p>
            <a:r>
              <a:rPr lang="en-GB" dirty="0">
                <a:hlinkClick r:id="rId5"/>
              </a:rPr>
              <a:t>https://</a:t>
            </a:r>
            <a:r>
              <a:rPr lang="en-GB" dirty="0" smtClean="0">
                <a:hlinkClick r:id="rId5"/>
              </a:rPr>
              <a:t>nrich.maths.org/223</a:t>
            </a:r>
            <a:endParaRPr lang="en-GB" dirty="0" smtClean="0"/>
          </a:p>
          <a:p>
            <a:endParaRPr lang="en-GB" dirty="0"/>
          </a:p>
          <a:p>
            <a:r>
              <a:rPr lang="en-GB" dirty="0" smtClean="0"/>
              <a:t>Have a look at this link for a sweet shop challenge.</a:t>
            </a:r>
            <a:endParaRPr lang="en-GB" dirty="0"/>
          </a:p>
        </p:txBody>
      </p:sp>
      <p:pic>
        <p:nvPicPr>
          <p:cNvPr id="7" name="Picture 6"/>
          <p:cNvPicPr>
            <a:picLocks noChangeAspect="1"/>
          </p:cNvPicPr>
          <p:nvPr/>
        </p:nvPicPr>
        <p:blipFill>
          <a:blip r:embed="rId6"/>
          <a:stretch>
            <a:fillRect/>
          </a:stretch>
        </p:blipFill>
        <p:spPr>
          <a:xfrm>
            <a:off x="6002391" y="1485426"/>
            <a:ext cx="5987128" cy="4854416"/>
          </a:xfrm>
          <a:prstGeom prst="rect">
            <a:avLst/>
          </a:prstGeom>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67406" y="38786"/>
            <a:ext cx="1428205" cy="1428205"/>
          </a:xfrm>
          <a:prstGeom prst="rect">
            <a:avLst/>
          </a:prstGeom>
        </p:spPr>
      </p:pic>
    </p:spTree>
    <p:extLst>
      <p:ext uri="{BB962C8B-B14F-4D97-AF65-F5344CB8AC3E}">
        <p14:creationId xmlns:p14="http://schemas.microsoft.com/office/powerpoint/2010/main" val="1756184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519"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3955" y="104502"/>
            <a:ext cx="6257396" cy="6287589"/>
          </a:xfrm>
          <a:prstGeom prst="rect">
            <a:avLst/>
          </a:prstGeom>
        </p:spPr>
      </p:pic>
      <p:pic>
        <p:nvPicPr>
          <p:cNvPr id="7" name="Picture 6"/>
          <p:cNvPicPr>
            <a:picLocks noChangeAspect="1"/>
          </p:cNvPicPr>
          <p:nvPr/>
        </p:nvPicPr>
        <p:blipFill>
          <a:blip r:embed="rId3"/>
          <a:stretch>
            <a:fillRect/>
          </a:stretch>
        </p:blipFill>
        <p:spPr>
          <a:xfrm>
            <a:off x="6504758" y="104502"/>
            <a:ext cx="5295900" cy="923925"/>
          </a:xfrm>
          <a:prstGeom prst="rect">
            <a:avLst/>
          </a:prstGeom>
        </p:spPr>
      </p:pic>
      <p:pic>
        <p:nvPicPr>
          <p:cNvPr id="9" name="Picture 8"/>
          <p:cNvPicPr>
            <a:picLocks noChangeAspect="1"/>
          </p:cNvPicPr>
          <p:nvPr/>
        </p:nvPicPr>
        <p:blipFill>
          <a:blip r:embed="rId4"/>
          <a:stretch>
            <a:fillRect/>
          </a:stretch>
        </p:blipFill>
        <p:spPr>
          <a:xfrm>
            <a:off x="6504758" y="907995"/>
            <a:ext cx="5521779" cy="5782092"/>
          </a:xfrm>
          <a:prstGeom prst="rect">
            <a:avLst/>
          </a:prstGeom>
        </p:spPr>
      </p:pic>
    </p:spTree>
    <p:extLst>
      <p:ext uri="{BB962C8B-B14F-4D97-AF65-F5344CB8AC3E}">
        <p14:creationId xmlns:p14="http://schemas.microsoft.com/office/powerpoint/2010/main" val="3712297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8948" y="209006"/>
            <a:ext cx="5871653" cy="6465706"/>
          </a:xfrm>
          <a:prstGeom prst="rect">
            <a:avLst/>
          </a:prstGeom>
        </p:spPr>
      </p:pic>
    </p:spTree>
    <p:extLst>
      <p:ext uri="{BB962C8B-B14F-4D97-AF65-F5344CB8AC3E}">
        <p14:creationId xmlns:p14="http://schemas.microsoft.com/office/powerpoint/2010/main" val="3330740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1236</TotalTime>
  <Words>83</Words>
  <Application>Microsoft Office PowerPoint</Application>
  <PresentationFormat>Widescreen</PresentationFormat>
  <Paragraphs>9</Paragraphs>
  <Slides>6</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Evans</dc:creator>
  <cp:lastModifiedBy>home</cp:lastModifiedBy>
  <cp:revision>40</cp:revision>
  <dcterms:created xsi:type="dcterms:W3CDTF">2021-01-05T11:03:08Z</dcterms:created>
  <dcterms:modified xsi:type="dcterms:W3CDTF">2021-01-11T20:19:40Z</dcterms:modified>
</cp:coreProperties>
</file>