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Owls RE Home Learning </a:t>
            </a:r>
          </a:p>
          <a:p>
            <a:pPr algn="ctr"/>
            <a:r>
              <a:rPr lang="en-GB" sz="4800" dirty="0"/>
              <a:t>Monday 18</a:t>
            </a:r>
            <a:r>
              <a:rPr lang="en-GB" sz="4800" baseline="30000" dirty="0"/>
              <a:t>th</a:t>
            </a:r>
            <a:r>
              <a:rPr lang="en-GB" sz="4800" dirty="0"/>
              <a:t> January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412992-734F-4929-8F13-59A91F35D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1065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AD652-34E8-4ACA-93CB-F742382DCCE4}"/>
              </a:ext>
            </a:extLst>
          </p:cNvPr>
          <p:cNvSpPr txBox="1"/>
          <p:nvPr/>
        </p:nvSpPr>
        <p:spPr>
          <a:xfrm>
            <a:off x="196950" y="199951"/>
            <a:ext cx="10311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Task: Can you make your own crown and decorate it?</a:t>
            </a:r>
          </a:p>
          <a:p>
            <a:r>
              <a:rPr lang="en-GB" sz="3200" dirty="0"/>
              <a:t>On the inside of your crown you could write the things that make you a good King or Queen. Use the list you came up with in the last lesson to help you.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77DD5-4480-431F-8321-0E1458155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50" y="3353961"/>
            <a:ext cx="3314701" cy="2713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40849-8E35-443E-9F6D-B4E184EBC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80" y="3353961"/>
            <a:ext cx="3549851" cy="2624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ED5ED-721D-433E-9920-5CC0F0CBEF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0" y="3353961"/>
            <a:ext cx="3594209" cy="239178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DE5A2-45A4-43A6-BCA6-FBC5F1AFD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40180" y="2069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03284-5190-4F43-9E6F-3E77F7A49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44" y="1667020"/>
            <a:ext cx="4262511" cy="3196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072A8-A918-47C8-84B0-B217B4FBB4DB}"/>
              </a:ext>
            </a:extLst>
          </p:cNvPr>
          <p:cNvSpPr txBox="1"/>
          <p:nvPr/>
        </p:nvSpPr>
        <p:spPr>
          <a:xfrm>
            <a:off x="1674056" y="2849963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D20F7-B23C-4259-BEB5-EFF4E072C602}"/>
              </a:ext>
            </a:extLst>
          </p:cNvPr>
          <p:cNvSpPr txBox="1"/>
          <p:nvPr/>
        </p:nvSpPr>
        <p:spPr>
          <a:xfrm>
            <a:off x="9026829" y="2849962"/>
            <a:ext cx="1260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6E7BD-2C79-44A2-B4E4-2E7CD1846BD9}"/>
              </a:ext>
            </a:extLst>
          </p:cNvPr>
          <p:cNvSpPr txBox="1"/>
          <p:nvPr/>
        </p:nvSpPr>
        <p:spPr>
          <a:xfrm>
            <a:off x="4184069" y="5219117"/>
            <a:ext cx="4364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Kingdom of God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A397A6-CFBD-4DFF-A1E6-E1AFC38FF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503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C58D7-B34C-4CF6-9DD3-64F34AA8A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6" y="527671"/>
            <a:ext cx="4149969" cy="556181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1F53E7-7B11-4B0A-8E1A-46A24742F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3434" y="2392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4E0CE-14BA-4CA6-BBD5-A97C997EB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46" y="404446"/>
            <a:ext cx="6049108" cy="604910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4D370F-AF83-4795-9DD8-2BA852CA78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2757" y="2083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9C0C1-8171-4C08-BAC2-ED310D270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7" y="570409"/>
            <a:ext cx="7484013" cy="558422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16CCEE-E176-4FA7-827B-97C044D86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388" y="3302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B177D-547D-48AA-82CE-80DC0BF71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4" y="1019997"/>
            <a:ext cx="7118252" cy="473687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D1BA59-1B64-4687-927C-46AE7962D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981" y="2477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D0DE5-799B-445B-BD41-3CBC26A50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2" y="617517"/>
            <a:ext cx="7469944" cy="528771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C245C4-B999-4B9F-BA12-9A2268496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237" y="2956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4A8151-74FD-4592-BBD5-CB79FB8C9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901522"/>
            <a:ext cx="7047914" cy="509905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46308A-2472-4810-9394-FFA825DD1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403" y="2350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5AAC5-B7E2-4ED9-B0D2-FA0E746E7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842130"/>
            <a:ext cx="8004517" cy="532664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D91BE7-D6EF-4672-92B8-DB42FA6B63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222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59</Words>
  <Application>Microsoft Office PowerPoint</Application>
  <PresentationFormat>Widescreen</PresentationFormat>
  <Paragraphs>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31</cp:revision>
  <dcterms:created xsi:type="dcterms:W3CDTF">2021-01-05T14:00:22Z</dcterms:created>
  <dcterms:modified xsi:type="dcterms:W3CDTF">2021-01-14T21:15:03Z</dcterms:modified>
</cp:coreProperties>
</file>