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DF44-1A3C-4C5A-907F-E03782FE5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384CA-9DA3-4283-A3B6-AEA0AC3D8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9E0FA-2C4E-4D66-A4C5-B099A249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B99BC-70FD-47AA-BC9D-60BBB6D6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B9C10-3780-4975-BA0E-F8E3082B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1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DC00-6BBA-45AD-8DC1-4A47D2E1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735B3-BF1E-4E19-A8BF-D7DC86F3B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E47B9-4BA1-4F60-861E-BDD18CB3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37A67-ABF8-4627-9D12-72429AAF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321D4-ACBA-48EF-BF37-A8F9DDB1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2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07DE3D-CB64-48C7-87FA-3034818C0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B3CD2-4CCC-4605-98CF-8857161C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8233-401F-420A-8A2D-0D62786A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D4A62-2D77-4E21-B70A-FC7FE2B0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9A477-AF2D-4B7F-921E-9E81706E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7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54B4-2F47-410D-BE75-E87E581D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716F-488F-4ABF-B21D-0EACA6153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7D052-1591-4C89-A6C0-4FF19CF2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5E9A9-2A58-4F4F-8919-A0E9641B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B118D-C7DD-46C1-9F5E-CD94085B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83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C347-F879-4B45-A318-BA0B6AFE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6D5EE-1995-40A9-AB6D-9B7783EB3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C971-368B-4112-998F-50CD45ACD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FF6B4-60A7-472E-8690-33C0E55B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571F-37BB-4443-B1FB-81FE2212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3C1D-6DAC-4C48-BA9C-B36E8980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06633-9251-49C3-97A2-43795EC4B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126C7-E805-4BC9-B03F-7B2D11DEF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9AC29-B453-490B-9ACF-F8773619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CA6A5-A752-48A6-8331-54EDFDF2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6C6CD-C0FC-44B2-8DFF-0B8DC889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2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733B-FF69-4FB7-8B80-3D6483AA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E95D3-019A-4758-A13B-2365B9E3F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1586F-24C7-4154-B22D-1F35378F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A32F8-2A72-4EB0-80F4-550ED46FC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97CE1-7574-4DF7-A6E5-B07180B90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9CD9-A57C-4E2C-B1C5-DEA35FF8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24BCBE-8605-4FDA-9165-F3AB2606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8FE3F-3BAF-4A51-95CA-2DE6B1CA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99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90CD-08FE-4A72-B0AD-F5675367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D5F6D-FF88-4AA8-8E95-8E888FC4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709E1-ABE6-459B-AFFC-3838E8AC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A94DD-845C-49B4-AD99-8BB26CB2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3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7F30-2D22-4FC6-800D-083D199E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D72E3-7D79-4AE2-A992-DBFD86EA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EA1F6-6EC4-4D8C-8CA7-969F7EBD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7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5D4FE-2108-4A1A-9B1F-BD442B29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2785-27C1-4099-AA48-4D364890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29B91-1835-48DB-9E7A-B9619756A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0DB45-7BF1-4320-BD36-0898EEF1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6D255-D5FA-48DE-8BEB-A6E951BD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2986-9951-4F51-B9D4-3E8D2022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76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7A90-3D60-42A8-B6B5-93B48C85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85E197-436E-4105-8685-5F567FEFE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5A8C8-74DC-4E2C-82F9-25274115A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BFA22-C08E-43A1-9105-806921D2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06AC6-EA4C-4FC4-8DB8-E239C6AF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96232-AB36-4B8E-AADC-935613ED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4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CFFCB-8394-40C4-9FC1-3E903197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8EBFF-6CF7-4736-9D33-FDF1DF2F8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3E96A-EED8-4D40-8FE3-0C9CC162A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06453-B618-48D9-971E-A2D4C23DF9E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4AD17-98E2-4E2D-8DD4-9EBF7D827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C6B1C-1632-4741-9217-327954D27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16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6DD3C-B9AC-44F3-87E1-89EA29AD03A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BB8D4-7736-40C5-AA68-7310DB1E2233}"/>
              </a:ext>
            </a:extLst>
          </p:cNvPr>
          <p:cNvSpPr txBox="1"/>
          <p:nvPr/>
        </p:nvSpPr>
        <p:spPr>
          <a:xfrm>
            <a:off x="3108960" y="1951158"/>
            <a:ext cx="6499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Owls class home learning </a:t>
            </a:r>
          </a:p>
          <a:p>
            <a:pPr algn="ctr"/>
            <a:r>
              <a:rPr lang="en-GB" sz="4000" dirty="0"/>
              <a:t>Monday 18</a:t>
            </a:r>
            <a:r>
              <a:rPr lang="en-GB" sz="4000" baseline="30000" dirty="0"/>
              <a:t>th</a:t>
            </a:r>
            <a:r>
              <a:rPr lang="en-GB" sz="4000" dirty="0"/>
              <a:t> January</a:t>
            </a:r>
          </a:p>
          <a:p>
            <a:pPr algn="ctr"/>
            <a:r>
              <a:rPr lang="en-GB" sz="4000" dirty="0"/>
              <a:t>Handwriting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1ED79E-9360-41CA-A4EB-CD75FBB54D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778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5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D99B61-554C-4472-BFBA-0E42D04D5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88" y="1381547"/>
            <a:ext cx="3107329" cy="25283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077D93-A02D-4F02-A15C-00EA99F7D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14" y="1381547"/>
            <a:ext cx="3107329" cy="2469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532F21-47D0-4C71-BF82-AFB882666A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141" y="1381547"/>
            <a:ext cx="3267373" cy="254877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EC0450-76FE-476A-8B13-650D77515D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4528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3F0C93-5CA2-46F6-A264-E3322A23C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2" y="532944"/>
            <a:ext cx="5724938" cy="556042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84F1EF-A16D-4B5C-8D56-4DC24F59BA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635" y="977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4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44CBC2-2C90-48CB-BA48-41380A2EF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17" y="670353"/>
            <a:ext cx="4850295" cy="447815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359DB5-5231-4F4E-993B-84643F8072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0905" y="26046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8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3F8B1C-5D1C-44F9-A762-673FBACF0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75" y="586409"/>
            <a:ext cx="6056242" cy="536803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54887C-4A5D-43A6-AB52-9F5D2F255E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435" y="2474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4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</Words>
  <Application>Microsoft Office PowerPoint</Application>
  <PresentationFormat>Widescreen</PresentationFormat>
  <Paragraphs>3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Geraldine O'Marah</cp:lastModifiedBy>
  <cp:revision>7</cp:revision>
  <dcterms:created xsi:type="dcterms:W3CDTF">2021-01-08T11:55:18Z</dcterms:created>
  <dcterms:modified xsi:type="dcterms:W3CDTF">2021-01-14T21:32:26Z</dcterms:modified>
</cp:coreProperties>
</file>