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14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50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8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61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4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07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7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A78A9-49E3-461B-BCEA-85F97D4B6E49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7833" y="1237570"/>
            <a:ext cx="1271542" cy="1271542"/>
          </a:xfrm>
          <a:prstGeom prst="rect">
            <a:avLst/>
          </a:prstGeom>
        </p:spPr>
      </p:pic>
      <p:sp>
        <p:nvSpPr>
          <p:cNvPr id="3" name="Flowchart: Punched Tape 2"/>
          <p:cNvSpPr/>
          <p:nvPr/>
        </p:nvSpPr>
        <p:spPr>
          <a:xfrm>
            <a:off x="254181" y="3296466"/>
            <a:ext cx="7756344" cy="3209109"/>
          </a:xfrm>
          <a:prstGeom prst="flowChartPunchedTap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34538" y="3941625"/>
            <a:ext cx="5886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Click the microphone to hear your spelling quiz!</a:t>
            </a:r>
          </a:p>
          <a:p>
            <a:pPr algn="ctr"/>
            <a:r>
              <a:rPr lang="en-GB" sz="3600" dirty="0" smtClean="0"/>
              <a:t>Good Luck xxx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84" y="5029201"/>
            <a:ext cx="3425578" cy="1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024" y="422138"/>
            <a:ext cx="2887697" cy="2874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" y="275545"/>
            <a:ext cx="3448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" y="476165"/>
            <a:ext cx="10496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70C0"/>
                </a:solidFill>
              </a:rPr>
              <a:t>Here are the answers. </a:t>
            </a:r>
          </a:p>
          <a:p>
            <a:pPr algn="ctr"/>
            <a:r>
              <a:rPr lang="en-GB" sz="3600" b="1" dirty="0" smtClean="0">
                <a:solidFill>
                  <a:srgbClr val="0070C0"/>
                </a:solidFill>
              </a:rPr>
              <a:t>Time to </a:t>
            </a:r>
            <a:r>
              <a:rPr lang="en-GB" sz="3600" b="1" dirty="0" err="1" smtClean="0">
                <a:solidFill>
                  <a:srgbClr val="0070C0"/>
                </a:solidFill>
              </a:rPr>
              <a:t>ticky</a:t>
            </a:r>
            <a:r>
              <a:rPr lang="en-GB" sz="3600" b="1" dirty="0" smtClean="0">
                <a:solidFill>
                  <a:srgbClr val="0070C0"/>
                </a:solidFill>
              </a:rPr>
              <a:t> tick and dotty dot! </a:t>
            </a:r>
            <a:endParaRPr lang="en-GB" sz="36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450" y="2019300"/>
            <a:ext cx="540067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4000" b="1" dirty="0">
                <a:solidFill>
                  <a:srgbClr val="00B050"/>
                </a:solidFill>
              </a:rPr>
              <a:t>a</a:t>
            </a:r>
            <a:r>
              <a:rPr lang="en-GB" sz="4000" b="1" dirty="0" smtClean="0">
                <a:solidFill>
                  <a:srgbClr val="00B050"/>
                </a:solidFill>
              </a:rPr>
              <a:t>dventure</a:t>
            </a:r>
          </a:p>
          <a:p>
            <a:pPr marL="342900" indent="-342900">
              <a:buAutoNum type="arabicPeriod" startAt="2"/>
            </a:pPr>
            <a:r>
              <a:rPr lang="en-GB" sz="4000" b="1" dirty="0">
                <a:solidFill>
                  <a:srgbClr val="00B050"/>
                </a:solidFill>
              </a:rPr>
              <a:t>m</a:t>
            </a:r>
            <a:r>
              <a:rPr lang="en-GB" sz="4000" b="1" dirty="0" smtClean="0">
                <a:solidFill>
                  <a:srgbClr val="00B050"/>
                </a:solidFill>
              </a:rPr>
              <a:t>ixture</a:t>
            </a:r>
          </a:p>
          <a:p>
            <a:pPr marL="342900" indent="-342900">
              <a:buAutoNum type="arabicPeriod" startAt="2"/>
            </a:pPr>
            <a:r>
              <a:rPr lang="en-GB" sz="4000" b="1" dirty="0">
                <a:solidFill>
                  <a:srgbClr val="00B050"/>
                </a:solidFill>
              </a:rPr>
              <a:t>c</a:t>
            </a:r>
            <a:r>
              <a:rPr lang="en-GB" sz="4000" b="1" dirty="0" smtClean="0">
                <a:solidFill>
                  <a:srgbClr val="00B050"/>
                </a:solidFill>
              </a:rPr>
              <a:t>reature</a:t>
            </a:r>
          </a:p>
          <a:p>
            <a:pPr marL="342900" indent="-342900">
              <a:buAutoNum type="arabicPeriod" startAt="2"/>
            </a:pPr>
            <a:r>
              <a:rPr lang="en-GB" sz="4000" b="1" dirty="0">
                <a:solidFill>
                  <a:srgbClr val="00B050"/>
                </a:solidFill>
              </a:rPr>
              <a:t>c</a:t>
            </a:r>
            <a:r>
              <a:rPr lang="en-GB" sz="4000" b="1" dirty="0" smtClean="0">
                <a:solidFill>
                  <a:srgbClr val="00B050"/>
                </a:solidFill>
              </a:rPr>
              <a:t>apture</a:t>
            </a:r>
          </a:p>
          <a:p>
            <a:pPr marL="342900" indent="-342900">
              <a:buAutoNum type="arabicPeriod" startAt="2"/>
            </a:pPr>
            <a:r>
              <a:rPr lang="en-GB" sz="4000" b="1" dirty="0">
                <a:solidFill>
                  <a:srgbClr val="00B050"/>
                </a:solidFill>
              </a:rPr>
              <a:t>f</a:t>
            </a:r>
            <a:r>
              <a:rPr lang="en-GB" sz="4000" b="1" dirty="0" smtClean="0">
                <a:solidFill>
                  <a:srgbClr val="00B050"/>
                </a:solidFill>
              </a:rPr>
              <a:t>uture</a:t>
            </a:r>
          </a:p>
          <a:p>
            <a:pPr marL="342900" indent="-342900">
              <a:buAutoNum type="arabicPeriod" startAt="2"/>
            </a:pPr>
            <a:r>
              <a:rPr lang="en-GB" sz="4000" b="1" dirty="0">
                <a:solidFill>
                  <a:srgbClr val="00B050"/>
                </a:solidFill>
              </a:rPr>
              <a:t>p</a:t>
            </a:r>
            <a:r>
              <a:rPr lang="en-GB" sz="4000" b="1" dirty="0" smtClean="0">
                <a:solidFill>
                  <a:srgbClr val="00B050"/>
                </a:solidFill>
              </a:rPr>
              <a:t>icture</a:t>
            </a:r>
          </a:p>
          <a:p>
            <a:pPr marL="342900" indent="-342900">
              <a:buAutoNum type="arabicPeriod" startAt="2"/>
            </a:pPr>
            <a:r>
              <a:rPr lang="en-GB" sz="4000" b="1" dirty="0" smtClean="0">
                <a:solidFill>
                  <a:srgbClr val="00B050"/>
                </a:solidFill>
              </a:rPr>
              <a:t>nature</a:t>
            </a:r>
          </a:p>
          <a:p>
            <a:pPr marL="342900" indent="-342900">
              <a:buAutoNum type="arabicPeriod"/>
            </a:pP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424" y="2332945"/>
            <a:ext cx="6590067" cy="367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10" y="239077"/>
            <a:ext cx="3356292" cy="192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" y="338454"/>
            <a:ext cx="2193310" cy="2719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" y="4284362"/>
            <a:ext cx="2293938" cy="174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944" y="3240327"/>
            <a:ext cx="2380456" cy="278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531" y="543877"/>
            <a:ext cx="5818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Story </a:t>
            </a:r>
            <a:r>
              <a:rPr lang="en-GB" sz="4800" dirty="0" smtClean="0"/>
              <a:t>Time </a:t>
            </a:r>
            <a:endParaRPr lang="en-GB" sz="4800" u="sng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436" y="2893912"/>
            <a:ext cx="3089913" cy="204384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5325" y="1525885"/>
            <a:ext cx="10541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34</Words>
  <Application>Microsoft Office PowerPoint</Application>
  <PresentationFormat>Widescreen</PresentationFormat>
  <Paragraphs>12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9</cp:revision>
  <dcterms:created xsi:type="dcterms:W3CDTF">2021-01-06T23:07:45Z</dcterms:created>
  <dcterms:modified xsi:type="dcterms:W3CDTF">2021-01-14T21:03:55Z</dcterms:modified>
</cp:coreProperties>
</file>