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1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2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59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9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9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80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5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3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84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97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41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5563D-4543-46B3-9872-F22EFCC3870D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A54-DA68-45AB-A868-FB8FC379B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1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hyperlink" Target="https://www.bbc.co.uk/programmes/p02lr3df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Friday 15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3146" y="878681"/>
            <a:ext cx="918529" cy="9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08" y="1001485"/>
            <a:ext cx="10812623" cy="4441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937" y="391886"/>
            <a:ext cx="1063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0070C0"/>
                </a:solidFill>
              </a:rPr>
              <a:t>Non Fiction Instructional Writing</a:t>
            </a:r>
            <a:endParaRPr lang="en-GB" sz="2400" b="1" u="sng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208" y="5625737"/>
            <a:ext cx="10644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Take a look at this BBC clip that focuses on imperative verbs which we will need when we write our own instructions.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  <a:hlinkClick r:id="rId5"/>
              </a:rPr>
              <a:t>https://www.bbc.co.uk/programmes/p02lr3df</a:t>
            </a:r>
            <a:endParaRPr lang="en-GB" dirty="0" smtClean="0">
              <a:solidFill>
                <a:srgbClr val="FF0000"/>
              </a:solidFill>
            </a:endParaRP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" y="309562"/>
            <a:ext cx="4352925" cy="6384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331" y="781050"/>
            <a:ext cx="6976259" cy="51911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6425" y="184150"/>
            <a:ext cx="711200" cy="7112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215187" y="5254625"/>
            <a:ext cx="1952625" cy="1314450"/>
          </a:xfrm>
          <a:prstGeom prst="wedgeEllipseCallou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524750" y="5372010"/>
            <a:ext cx="133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Here are 2 examples of different layouts.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0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Points to include: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2743"/>
            <a:ext cx="10515600" cy="4914220"/>
          </a:xfrm>
        </p:spPr>
        <p:txBody>
          <a:bodyPr>
            <a:normAutofit/>
          </a:bodyPr>
          <a:lstStyle/>
          <a:p>
            <a:r>
              <a:rPr lang="en-GB" dirty="0" smtClean="0"/>
              <a:t>A clear title</a:t>
            </a:r>
          </a:p>
          <a:p>
            <a:r>
              <a:rPr lang="en-GB" dirty="0" smtClean="0"/>
              <a:t>An equipment section</a:t>
            </a:r>
          </a:p>
          <a:p>
            <a:r>
              <a:rPr lang="en-GB" dirty="0" smtClean="0"/>
              <a:t>Organise your instructions using numbers in a list or bullet points</a:t>
            </a:r>
          </a:p>
          <a:p>
            <a:r>
              <a:rPr lang="en-GB" dirty="0"/>
              <a:t>E</a:t>
            </a:r>
            <a:r>
              <a:rPr lang="en-GB" dirty="0" smtClean="0"/>
              <a:t>ach instruction to have an imperative verb (bossy verbs </a:t>
            </a:r>
            <a:r>
              <a:rPr lang="en-GB" dirty="0" err="1" smtClean="0"/>
              <a:t>eg</a:t>
            </a:r>
            <a:r>
              <a:rPr lang="en-GB" dirty="0" smtClean="0"/>
              <a:t> cut, roll, spin, flip, tear, move)</a:t>
            </a:r>
          </a:p>
          <a:p>
            <a:r>
              <a:rPr lang="en-GB" dirty="0" smtClean="0"/>
              <a:t>Adverbs to tell me how to do the imperative verb. These can go in front of or behind the verb</a:t>
            </a:r>
          </a:p>
          <a:p>
            <a:pPr marL="0" indent="0" algn="ctr">
              <a:buNone/>
            </a:pPr>
            <a:r>
              <a:rPr lang="en-GB" dirty="0" smtClean="0"/>
              <a:t> </a:t>
            </a: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en-GB" sz="2000" b="1" dirty="0" err="1" smtClean="0">
                <a:solidFill>
                  <a:srgbClr val="00B050"/>
                </a:solidFill>
              </a:rPr>
              <a:t>eg</a:t>
            </a:r>
            <a:r>
              <a:rPr lang="en-GB" sz="2000" b="1" dirty="0" smtClean="0">
                <a:solidFill>
                  <a:srgbClr val="00B050"/>
                </a:solidFill>
              </a:rPr>
              <a:t> Carefully move... or Move carefully… Neatly lay the mat or Lay the mat neatly)</a:t>
            </a:r>
          </a:p>
          <a:p>
            <a:r>
              <a:rPr lang="en-GB" dirty="0" smtClean="0"/>
              <a:t>A Top Tips or Handy Hint section to provide an extra little nugget of information to help the players.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348" y="365125"/>
            <a:ext cx="2594540" cy="15163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6175" y="1394142"/>
            <a:ext cx="635000" cy="6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0050" y="1262743"/>
            <a:ext cx="58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434177" y="1283880"/>
            <a:ext cx="58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2</a:t>
            </a:r>
            <a:endParaRPr lang="en-GB" sz="40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6252" y="1453897"/>
            <a:ext cx="655698" cy="6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989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My Turn: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2114"/>
            <a:ext cx="10515600" cy="52496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000" b="1" u="sng" dirty="0" smtClean="0"/>
              <a:t>How </a:t>
            </a:r>
            <a:r>
              <a:rPr lang="en-GB" sz="3000" b="1" u="sng" dirty="0"/>
              <a:t>T</a:t>
            </a:r>
            <a:r>
              <a:rPr lang="en-GB" sz="3000" b="1" u="sng" dirty="0" smtClean="0"/>
              <a:t>o Play Twister. </a:t>
            </a:r>
            <a:r>
              <a:rPr lang="en-GB" sz="3000" b="1" dirty="0" smtClean="0"/>
              <a:t>   </a:t>
            </a:r>
            <a:r>
              <a:rPr lang="en-GB" dirty="0" smtClean="0">
                <a:solidFill>
                  <a:srgbClr val="FF0000"/>
                </a:solidFill>
              </a:rPr>
              <a:t>(My title) </a:t>
            </a:r>
          </a:p>
          <a:p>
            <a:r>
              <a:rPr lang="en-GB" sz="2200" b="1" u="sng" dirty="0" smtClean="0"/>
              <a:t>Equipment:</a:t>
            </a:r>
          </a:p>
          <a:p>
            <a:r>
              <a:rPr lang="en-GB" sz="2200" dirty="0" smtClean="0"/>
              <a:t>The large mat with coloured spots on</a:t>
            </a:r>
          </a:p>
          <a:p>
            <a:r>
              <a:rPr lang="en-GB" sz="2200" dirty="0" smtClean="0"/>
              <a:t>The instruction spinner </a:t>
            </a:r>
          </a:p>
          <a:p>
            <a:r>
              <a:rPr lang="en-GB" sz="2200" dirty="0" smtClean="0"/>
              <a:t>2 or more other people to play with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u="sng" dirty="0" smtClean="0"/>
              <a:t>Instructions:</a:t>
            </a:r>
          </a:p>
          <a:p>
            <a:pPr marL="0" indent="0">
              <a:buNone/>
            </a:pPr>
            <a:r>
              <a:rPr lang="en-GB" sz="2200" dirty="0" smtClean="0"/>
              <a:t>1.Lay the mat out flat onto the floor.</a:t>
            </a:r>
          </a:p>
          <a:p>
            <a:pPr marL="0" indent="0">
              <a:buNone/>
            </a:pPr>
            <a:r>
              <a:rPr lang="en-GB" sz="2200" dirty="0" smtClean="0"/>
              <a:t>2.Sensibly nominate one person to be in charge of the spinner.</a:t>
            </a:r>
          </a:p>
          <a:p>
            <a:pPr marL="0" indent="0">
              <a:buNone/>
            </a:pPr>
            <a:r>
              <a:rPr lang="en-GB" sz="2200" dirty="0" smtClean="0"/>
              <a:t>3. Stand on the edge of the mat.</a:t>
            </a:r>
          </a:p>
          <a:p>
            <a:pPr marL="0" indent="0">
              <a:buNone/>
            </a:pPr>
            <a:r>
              <a:rPr lang="en-GB" sz="2200" dirty="0" smtClean="0"/>
              <a:t>4. Listen intently to the caller.</a:t>
            </a:r>
          </a:p>
          <a:p>
            <a:pPr marL="0" indent="0">
              <a:buNone/>
            </a:pPr>
            <a:r>
              <a:rPr lang="en-GB" sz="2200" dirty="0" smtClean="0"/>
              <a:t>5. Follow each instruction specifically.</a:t>
            </a:r>
          </a:p>
          <a:p>
            <a:pPr marL="0" indent="0">
              <a:buNone/>
            </a:pPr>
            <a:r>
              <a:rPr lang="en-GB" sz="2200" dirty="0" smtClean="0"/>
              <a:t>6. Carefully m</a:t>
            </a:r>
            <a:r>
              <a:rPr lang="en-GB" sz="2200" dirty="0" smtClean="0"/>
              <a:t>ove each body part onto a new spot </a:t>
            </a:r>
            <a:r>
              <a:rPr lang="en-GB" sz="2200" b="1" i="1" dirty="0" smtClean="0"/>
              <a:t>when told</a:t>
            </a:r>
            <a:r>
              <a:rPr lang="en-GB" sz="2200" dirty="0" smtClean="0"/>
              <a:t>.</a:t>
            </a:r>
          </a:p>
          <a:p>
            <a:pPr marL="0" indent="0">
              <a:buNone/>
            </a:pPr>
            <a:r>
              <a:rPr lang="en-GB" sz="2200" dirty="0" smtClean="0"/>
              <a:t>*If you fall, you are out.</a:t>
            </a:r>
          </a:p>
          <a:p>
            <a:endParaRPr lang="en-GB" sz="2000" dirty="0" smtClean="0"/>
          </a:p>
          <a:p>
            <a:endParaRPr lang="en-GB" sz="2000" u="sng" dirty="0"/>
          </a:p>
        </p:txBody>
      </p:sp>
      <p:sp>
        <p:nvSpPr>
          <p:cNvPr id="4" name="Rounded Rectangle 3"/>
          <p:cNvSpPr/>
          <p:nvPr/>
        </p:nvSpPr>
        <p:spPr>
          <a:xfrm>
            <a:off x="7762875" y="2619647"/>
            <a:ext cx="3622766" cy="2769326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188370" y="3019425"/>
            <a:ext cx="2771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00B050"/>
                </a:solidFill>
              </a:rPr>
              <a:t>Top Tip</a:t>
            </a:r>
          </a:p>
          <a:p>
            <a:pPr algn="ctr"/>
            <a:r>
              <a:rPr lang="en-GB" sz="2800" b="1" dirty="0" smtClean="0">
                <a:solidFill>
                  <a:srgbClr val="00B050"/>
                </a:solidFill>
              </a:rPr>
              <a:t>Ensure you know your left from your right.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9150" y="888432"/>
            <a:ext cx="815975" cy="8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265</Words>
  <Application>Microsoft Office PowerPoint</Application>
  <PresentationFormat>Widescreen</PresentationFormat>
  <Paragraphs>34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Friday 15th January 2021</vt:lpstr>
      <vt:lpstr>PowerPoint Presentation</vt:lpstr>
      <vt:lpstr>PowerPoint Presentation</vt:lpstr>
      <vt:lpstr>Points to include:</vt:lpstr>
      <vt:lpstr>My Turn: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12</cp:revision>
  <dcterms:created xsi:type="dcterms:W3CDTF">2021-01-14T14:35:58Z</dcterms:created>
  <dcterms:modified xsi:type="dcterms:W3CDTF">2021-01-14T17:22:43Z</dcterms:modified>
</cp:coreProperties>
</file>