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20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53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9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07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88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8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0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7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22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3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4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DFD41-BAEB-4588-B81E-CD2D8247DAC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A86FE-9520-4D99-8468-2C21739109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8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vimeo.com/4617953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702" y="99460"/>
            <a:ext cx="9144000" cy="1008947"/>
          </a:xfrm>
        </p:spPr>
        <p:txBody>
          <a:bodyPr>
            <a:normAutofit/>
          </a:bodyPr>
          <a:lstStyle/>
          <a:p>
            <a:r>
              <a:rPr lang="en-GB" sz="3600" b="1" u="sng" dirty="0" smtClean="0">
                <a:solidFill>
                  <a:srgbClr val="0070C0"/>
                </a:solidFill>
              </a:rPr>
              <a:t>Friday 15</a:t>
            </a:r>
            <a:r>
              <a:rPr lang="en-GB" sz="3600" b="1" u="sng" baseline="30000" dirty="0" smtClean="0">
                <a:solidFill>
                  <a:srgbClr val="0070C0"/>
                </a:solidFill>
              </a:rPr>
              <a:t>th</a:t>
            </a:r>
            <a:r>
              <a:rPr lang="en-GB" sz="3600" b="1" u="sng" dirty="0" smtClean="0">
                <a:solidFill>
                  <a:srgbClr val="0070C0"/>
                </a:solidFill>
              </a:rPr>
              <a:t> January 2021</a:t>
            </a:r>
            <a:endParaRPr lang="en-GB" sz="3600" b="1" u="sng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63333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>
              <a:hlinkClick r:id="rId4"/>
            </a:endParaRPr>
          </a:p>
          <a:p>
            <a:r>
              <a:rPr lang="en-GB" dirty="0" smtClean="0">
                <a:hlinkClick r:id="rId4"/>
              </a:rPr>
              <a:t>https://vimeo.com/46179531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3473" y="4162696"/>
            <a:ext cx="1062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We are going to be adding and subtracting hundreds.</a:t>
            </a:r>
          </a:p>
          <a:p>
            <a:pPr algn="ctr"/>
            <a:r>
              <a:rPr lang="en-GB" sz="2400" dirty="0" smtClean="0"/>
              <a:t> Please click on the link below to watch today’s video.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49" y="331489"/>
            <a:ext cx="2233612" cy="1830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0" y="1199842"/>
            <a:ext cx="3816939" cy="2871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14" y="4373379"/>
            <a:ext cx="2162175" cy="215265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910443"/>
            <a:ext cx="994557" cy="99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577" y="130174"/>
            <a:ext cx="6335046" cy="6022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698" y="471488"/>
            <a:ext cx="5534760" cy="294798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562850" y="4133850"/>
            <a:ext cx="3914775" cy="2228850"/>
          </a:xfrm>
          <a:prstGeom prst="wedgeEllipseCallou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177212" y="4521934"/>
            <a:ext cx="2686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Remember when we  add/subtract just hundreds, the tens and the ones </a:t>
            </a:r>
            <a:r>
              <a:rPr lang="en-GB" sz="2000" b="1" dirty="0" smtClean="0"/>
              <a:t>do not </a:t>
            </a:r>
            <a:r>
              <a:rPr lang="en-GB" sz="2000" dirty="0" smtClean="0"/>
              <a:t>change. </a:t>
            </a:r>
            <a:endParaRPr lang="en-GB" sz="2000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4525" y="3822703"/>
            <a:ext cx="84455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494" y="100012"/>
            <a:ext cx="5950321" cy="4976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7" y="3200400"/>
            <a:ext cx="6524808" cy="340995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2025" y="1012825"/>
            <a:ext cx="701675" cy="7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6687" y="153193"/>
            <a:ext cx="6281738" cy="3718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090" y="3952875"/>
            <a:ext cx="7156697" cy="27051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7534275" y="657225"/>
            <a:ext cx="4048125" cy="2667000"/>
          </a:xfrm>
          <a:prstGeom prst="cloud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001000" y="1409700"/>
            <a:ext cx="2990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Challenge Time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276225" y="3990975"/>
            <a:ext cx="4048125" cy="2667000"/>
          </a:xfrm>
          <a:prstGeom prst="cloud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04862" y="4524375"/>
            <a:ext cx="2990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70C0"/>
                </a:solidFill>
              </a:rPr>
              <a:t>Word problems are a great extension activity to see if you can solve questions in a context.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2612" y="657225"/>
            <a:ext cx="835025" cy="8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19062"/>
            <a:ext cx="5277799" cy="4576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12" y="1552575"/>
            <a:ext cx="78390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457200"/>
            <a:ext cx="5114925" cy="586286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6619875" y="800100"/>
            <a:ext cx="4619625" cy="3943350"/>
          </a:xfrm>
          <a:prstGeom prst="cloud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248525" y="1714500"/>
            <a:ext cx="3381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We haven’t looked at Question 7 today.</a:t>
            </a:r>
          </a:p>
          <a:p>
            <a:pPr algn="ctr"/>
            <a:r>
              <a:rPr lang="en-GB" sz="2800" dirty="0" smtClean="0"/>
              <a:t>Questions 6 and 8 were our Challenge Time questions.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693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83</Words>
  <Application>Microsoft Office PowerPoint</Application>
  <PresentationFormat>Widescreen</PresentationFormat>
  <Paragraphs>13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Friday 15th January 2021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 15th January 2021</dc:title>
  <dc:creator>home</dc:creator>
  <cp:lastModifiedBy>home</cp:lastModifiedBy>
  <cp:revision>10</cp:revision>
  <dcterms:created xsi:type="dcterms:W3CDTF">2021-01-14T13:45:26Z</dcterms:created>
  <dcterms:modified xsi:type="dcterms:W3CDTF">2021-01-14T17:55:59Z</dcterms:modified>
</cp:coreProperties>
</file>