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8" r:id="rId3"/>
    <p:sldId id="263" r:id="rId4"/>
    <p:sldId id="265" r:id="rId5"/>
    <p:sldId id="266" r:id="rId6"/>
    <p:sldId id="26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36" autoAdjust="0"/>
    <p:restoredTop sz="94660"/>
  </p:normalViewPr>
  <p:slideViewPr>
    <p:cSldViewPr snapToGrid="0">
      <p:cViewPr varScale="1">
        <p:scale>
          <a:sx n="88" d="100"/>
          <a:sy n="88" d="100"/>
        </p:scale>
        <p:origin x="55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504-2659-4489-AF24-3F76AD8912C2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872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504-2659-4489-AF24-3F76AD8912C2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71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504-2659-4489-AF24-3F76AD8912C2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095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504-2659-4489-AF24-3F76AD8912C2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535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504-2659-4489-AF24-3F76AD8912C2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098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504-2659-4489-AF24-3F76AD8912C2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33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504-2659-4489-AF24-3F76AD8912C2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146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504-2659-4489-AF24-3F76AD8912C2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479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504-2659-4489-AF24-3F76AD8912C2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949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504-2659-4489-AF24-3F76AD8912C2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622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504-2659-4489-AF24-3F76AD8912C2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703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B4504-2659-4489-AF24-3F76AD8912C2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357E2-8310-4B41-BC24-CAABA7656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00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2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15.01.21</a:t>
            </a:r>
            <a:endParaRPr lang="en-GB" b="1" dirty="0"/>
          </a:p>
          <a:p>
            <a:endParaRPr lang="en-GB" b="1" dirty="0"/>
          </a:p>
          <a:p>
            <a:r>
              <a:rPr lang="en-GB" b="1" dirty="0" smtClean="0"/>
              <a:t>Timetables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847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" y="13335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 smtClean="0"/>
              <a:t>Lesson 8</a:t>
            </a:r>
            <a:endParaRPr lang="en-GB" sz="3200" b="1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580" y="200297"/>
            <a:ext cx="6479253" cy="6365558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805" y="11118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4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017" y="261257"/>
            <a:ext cx="6392092" cy="654081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645" y="6590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2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599" y="69669"/>
            <a:ext cx="6766921" cy="669674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142" y="7896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9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3450" y="113211"/>
            <a:ext cx="6171476" cy="662722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268" y="6677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8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32" y="-217714"/>
            <a:ext cx="4998448" cy="1412649"/>
          </a:xfrm>
        </p:spPr>
        <p:txBody>
          <a:bodyPr>
            <a:normAutofit/>
          </a:bodyPr>
          <a:lstStyle/>
          <a:p>
            <a:r>
              <a:rPr lang="en-GB" dirty="0" smtClean="0"/>
              <a:t>Answers to lesson 8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540" y="122396"/>
            <a:ext cx="4963614" cy="666593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3093" y="11949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2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11</Words>
  <Application>Microsoft Office PowerPoint</Application>
  <PresentationFormat>Widescreen</PresentationFormat>
  <Paragraphs>6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Answers to lesson 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Answers lesson 4</dc:title>
  <dc:creator>home</dc:creator>
  <cp:lastModifiedBy>home</cp:lastModifiedBy>
  <cp:revision>13</cp:revision>
  <dcterms:created xsi:type="dcterms:W3CDTF">2020-09-23T09:12:03Z</dcterms:created>
  <dcterms:modified xsi:type="dcterms:W3CDTF">2021-01-13T17:42:49Z</dcterms:modified>
</cp:coreProperties>
</file>