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KNENwOiUA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DATE</a:t>
            </a:r>
          </a:p>
          <a:p>
            <a:endParaRPr lang="en-GB" b="1" dirty="0" smtClean="0"/>
          </a:p>
          <a:p>
            <a:r>
              <a:rPr lang="en-GB" b="1" dirty="0" smtClean="0"/>
              <a:t>Picture Play</a:t>
            </a:r>
          </a:p>
          <a:p>
            <a:r>
              <a:rPr lang="en-GB" b="1" dirty="0" smtClean="0"/>
              <a:t>Floating Island</a:t>
            </a:r>
          </a:p>
          <a:p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387" y="2438029"/>
            <a:ext cx="2216294" cy="2211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474" y="2881036"/>
            <a:ext cx="2084959" cy="18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177" y="1227212"/>
            <a:ext cx="34834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 day on my island…</a:t>
            </a:r>
          </a:p>
          <a:p>
            <a:endParaRPr lang="en-GB" dirty="0"/>
          </a:p>
          <a:p>
            <a:r>
              <a:rPr lang="en-GB" dirty="0"/>
              <a:t>Design your own floating island. Consider: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• What size and shape will it be? </a:t>
            </a:r>
          </a:p>
          <a:p>
            <a:r>
              <a:rPr lang="en-GB" dirty="0"/>
              <a:t>• What vegetation is on the surface? </a:t>
            </a:r>
          </a:p>
          <a:p>
            <a:r>
              <a:rPr lang="en-GB" dirty="0"/>
              <a:t>• What will provide you with shelter? </a:t>
            </a:r>
          </a:p>
          <a:p>
            <a:r>
              <a:rPr lang="en-GB" dirty="0"/>
              <a:t>• What are the roots of your island like? </a:t>
            </a:r>
          </a:p>
          <a:p>
            <a:r>
              <a:rPr lang="en-GB" dirty="0"/>
              <a:t>• What is the weather like above you? </a:t>
            </a:r>
          </a:p>
          <a:p>
            <a:endParaRPr lang="en-GB" dirty="0"/>
          </a:p>
          <a:p>
            <a:r>
              <a:rPr lang="en-GB" dirty="0"/>
              <a:t>Draw a diagram of your island and add detailed, </a:t>
            </a:r>
            <a:r>
              <a:rPr lang="en-GB" b="1" dirty="0"/>
              <a:t>descriptive labels </a:t>
            </a:r>
            <a:r>
              <a:rPr lang="en-GB" dirty="0"/>
              <a:t>to </a:t>
            </a:r>
            <a:r>
              <a:rPr lang="en-GB" b="1" dirty="0"/>
              <a:t>explain </a:t>
            </a:r>
            <a:r>
              <a:rPr lang="en-GB" dirty="0"/>
              <a:t>the features. 	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86" y="85585"/>
            <a:ext cx="7428412" cy="669804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5082" y="354239"/>
            <a:ext cx="1065258" cy="10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769" y="220708"/>
            <a:ext cx="4715140" cy="6411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011" y="957943"/>
            <a:ext cx="239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</a:t>
            </a:r>
            <a:r>
              <a:rPr lang="en-GB" dirty="0"/>
              <a:t>i</a:t>
            </a:r>
            <a:r>
              <a:rPr lang="en-GB" dirty="0" smtClean="0"/>
              <a:t>s the video link to see Mrs </a:t>
            </a:r>
            <a:r>
              <a:rPr lang="en-GB" dirty="0" err="1" smtClean="0"/>
              <a:t>Whittingham</a:t>
            </a:r>
            <a:r>
              <a:rPr lang="en-GB" dirty="0" smtClean="0"/>
              <a:t> begin to read this beautiful book to you.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4779" y="2520434"/>
            <a:ext cx="3234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youtu.be/gKNENwOiUA0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73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102</Words>
  <Application>Microsoft Office PowerPoint</Application>
  <PresentationFormat>Widescreen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home</cp:lastModifiedBy>
  <cp:revision>53</cp:revision>
  <dcterms:created xsi:type="dcterms:W3CDTF">2020-07-13T10:58:18Z</dcterms:created>
  <dcterms:modified xsi:type="dcterms:W3CDTF">2021-01-13T17:41:52Z</dcterms:modified>
</cp:coreProperties>
</file>