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8"/>
  </p:handoutMasterIdLst>
  <p:sldIdLst>
    <p:sldId id="256" r:id="rId2"/>
    <p:sldId id="257" r:id="rId3"/>
    <p:sldId id="266" r:id="rId4"/>
    <p:sldId id="272" r:id="rId5"/>
    <p:sldId id="259" r:id="rId6"/>
    <p:sldId id="287" r:id="rId7"/>
    <p:sldId id="288" r:id="rId8"/>
    <p:sldId id="278" r:id="rId9"/>
    <p:sldId id="289" r:id="rId10"/>
    <p:sldId id="285" r:id="rId11"/>
    <p:sldId id="291" r:id="rId12"/>
    <p:sldId id="290" r:id="rId13"/>
    <p:sldId id="283" r:id="rId14"/>
    <p:sldId id="282" r:id="rId15"/>
    <p:sldId id="258" r:id="rId16"/>
    <p:sldId id="264" r:id="rId17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8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4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D320F-4425-41F0-ABB2-61515EF3F26A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AD4825-69CF-41E8-9B20-62FF74C69C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8770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7DF09-5E87-41CB-A9BF-ECD393625F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8FD15B-D257-4453-A0C1-35B5AD6797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679519-5160-4BD2-A648-321ECC535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6124FC-4A6D-4829-AD9B-DC14C051E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87BC61-81F5-4C69-A64B-F9740D9DA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975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861E2-553F-4B92-A144-214862942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1789E2-FFF4-4219-8ADF-16F284246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EC5BF-CBA2-4A62-BCAB-B91E38E45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31249-8039-471A-AE8C-9EB9F9AB2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61031-1971-423F-BA03-6A4448E16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889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907AF8-A2C9-4594-B923-A192DDCD78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0936C5-3D02-42E7-B6D2-5FDB190EA9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09068B-E293-48C1-84A7-1F17F53F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84C308-6A51-4C54-BDAD-8D33F75A9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0660F-4D90-455A-9C8D-E8217C2C5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269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F6A46-2E4B-4FE1-BB73-030B91D8B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45291C-C9F3-401A-8EA4-10EE8D7D0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FD727F-4585-4533-9E1D-5BA645B26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EED79-D0B6-454C-93A4-5F4A3CFF7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19D7B-A625-4B02-A826-47B46D1B4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565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CCDEC-8EAF-4D47-95A4-2E5A3D520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867E6A-832D-4C99-A16A-EC91B1130A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6D7ECD-40F7-426C-A2ED-A7AF54856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68109-6590-4788-963E-1D39B8DB4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8F3F0A-C3BC-4AC2-9CF5-B240A00ED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7591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5D26C-F336-4045-81A0-C3AEECA92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D5673C-C616-4C84-B8A7-D7D2275A28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D4D329-FFEB-40B7-A8E4-6F10CBF465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A98E42-691E-4461-A67B-22C516694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3D645C-D6EF-43A1-B623-C27F1E776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E4C0F3-94C9-4DE1-B038-C29C5012D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462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E0A7A-9690-4095-820C-FBE43BD69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BA0B2-34F5-4732-9B79-61C54165E1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29F902-5165-493B-BAE9-ED2AC086C8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0E1336-C951-4430-B78E-CCD6DE6ED8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7DAB16-9C83-4ECC-B729-FE6D7D1739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32B4F7-45D1-4841-9496-59379A878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BE4F59-B456-4B35-83AB-4C9123FA0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2CD80B-46DD-4177-BFCD-4246B25FB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8817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5A77E-F440-4704-9C3B-13B55ED96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A77D85-4B1E-4F0A-A199-7CCE8FA0B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C4AC26-3BEC-4DB4-9CEC-A5717E501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C617B1-7224-4AEA-8EFF-DC83DFD4B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739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8768CD-1183-4FBF-A5A2-2329F868E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DD333C-7DD1-435E-81DC-F70781032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F88581-1C11-42A6-9FF4-7CC3E38D2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6296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0AEB1-2C73-49A0-B00A-F6CC86DEF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637AA-D6F8-4083-B437-007E5146F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D55193-666D-4CEA-9D3A-A54AA1BFAB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83324D-1466-45BE-A80B-DE252ADD0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DFBBDC-3300-44FF-ADEF-64552E45B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D8EB19-35CB-4EED-8AA0-CD28619D5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6491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13BF3-4C55-458C-82DA-533213A74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E3823E-52BC-4B4A-B32B-34372F5CB4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73F214-CD89-4F29-9A92-8FEBFB4F32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DBDC5D-A0A9-41E1-973A-C39721375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16009-FA30-4045-A31E-082A85061385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A850F-CAA3-4B32-B2A9-C97F0F844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6C96E5-A7E1-443A-BB5B-8C7560214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8781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792D59-3647-44AC-A25E-848E9ED61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728E61-9C34-4095-84E8-D0059CA34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8B49A-14F0-4FCE-A1FA-21DA8849B1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16009-FA30-4045-A31E-082A85061385}" type="datetimeFigureOut">
              <a:rPr lang="en-GB" smtClean="0"/>
              <a:t>14/01/2021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DB2E63-FE25-4B30-8E03-4D245F4917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96FCD-BA3D-48FB-97B6-F5C31DC12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C793C-2BBE-40DC-9167-6367C69469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739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hyperlink" Target="https://www.youtube.com/watch?v=Vfk_sOZ3aOo&amp;feature=youtu.be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4.png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6.png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hyperlink" Target="https://www.youtube.com/channel/UCo7fbLgY2oA_cFCIg9GdxtQ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hyperlink" Target="https://www.youtube.com/channel/UCo7fbLgY2oA_cFCIg9GdxtQ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oxfordowl.co.uk/for-pupils/pupil-home?current_page=hom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6BE77-6D40-4F0C-A1AC-044299EBDE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7982" y="247720"/>
            <a:ext cx="9144000" cy="2387600"/>
          </a:xfrm>
        </p:spPr>
        <p:txBody>
          <a:bodyPr>
            <a:normAutofit/>
          </a:bodyPr>
          <a:lstStyle/>
          <a:p>
            <a:r>
              <a:rPr lang="en-GB" sz="8000" dirty="0"/>
              <a:t>English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67E701-3AD7-4545-92A9-B5702ED10F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21772"/>
            <a:ext cx="9144000" cy="2387600"/>
          </a:xfrm>
        </p:spPr>
        <p:txBody>
          <a:bodyPr>
            <a:normAutofit fontScale="92500" lnSpcReduction="20000"/>
          </a:bodyPr>
          <a:lstStyle/>
          <a:p>
            <a:endParaRPr lang="en-GB" sz="4000" dirty="0"/>
          </a:p>
          <a:p>
            <a:r>
              <a:rPr lang="en-GB" sz="4000" dirty="0"/>
              <a:t>Year 2 Swallows Class </a:t>
            </a:r>
          </a:p>
          <a:p>
            <a:endParaRPr lang="en-GB" sz="3200" dirty="0"/>
          </a:p>
          <a:p>
            <a:endParaRPr lang="en-GB" sz="3200" dirty="0"/>
          </a:p>
          <a:p>
            <a:r>
              <a:rPr lang="en-GB" sz="3200" dirty="0" smtClean="0"/>
              <a:t>Friday 15</a:t>
            </a:r>
            <a:r>
              <a:rPr lang="en-GB" sz="3200" baseline="30000" dirty="0" smtClean="0"/>
              <a:t>th</a:t>
            </a:r>
            <a:r>
              <a:rPr lang="en-GB" sz="3200" dirty="0" smtClean="0"/>
              <a:t> January </a:t>
            </a:r>
            <a:r>
              <a:rPr lang="en-GB" sz="3200" dirty="0"/>
              <a:t>2021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7610" y="428623"/>
            <a:ext cx="830989" cy="10128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698" y="356894"/>
            <a:ext cx="2155371" cy="2000308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68000" y="747448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426037">
            <a:off x="9003039" y="2140021"/>
            <a:ext cx="819150" cy="990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415809">
            <a:off x="9855083" y="2012970"/>
            <a:ext cx="81915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3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u="sng" dirty="0"/>
              <a:t>Exclamation Sentences</a:t>
            </a:r>
            <a:br>
              <a:rPr lang="en-GB" u="sng" dirty="0"/>
            </a:br>
            <a:r>
              <a:rPr lang="en-GB" u="sng" dirty="0" smtClean="0"/>
              <a:t/>
            </a:r>
            <a:br>
              <a:rPr lang="en-GB" u="sng" dirty="0" smtClean="0"/>
            </a:br>
            <a:r>
              <a:rPr lang="en-GB" sz="3100" u="sng" dirty="0" smtClean="0">
                <a:hlinkClick r:id="rId4"/>
              </a:rPr>
              <a:t>https</a:t>
            </a:r>
            <a:r>
              <a:rPr lang="en-GB" sz="3100" u="sng" dirty="0">
                <a:hlinkClick r:id="rId4"/>
              </a:rPr>
              <a:t>://</a:t>
            </a:r>
            <a:r>
              <a:rPr lang="en-GB" sz="3100" u="sng" dirty="0" smtClean="0">
                <a:hlinkClick r:id="rId4"/>
              </a:rPr>
              <a:t>www.youtube.com/watch?v=Vfk_sOZ3aOo&amp;feature=youtu.be</a:t>
            </a:r>
            <a:r>
              <a:rPr lang="en-GB" sz="3100" u="sng" dirty="0" smtClean="0"/>
              <a:t> </a:t>
            </a:r>
            <a:endParaRPr lang="en-GB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8091" y="1894522"/>
            <a:ext cx="7077075" cy="47148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3211" y="273260"/>
            <a:ext cx="830989" cy="1012897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44200" y="4749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30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0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262" y="156120"/>
            <a:ext cx="10515600" cy="1325563"/>
          </a:xfrm>
        </p:spPr>
        <p:txBody>
          <a:bodyPr/>
          <a:lstStyle/>
          <a:p>
            <a:pPr algn="ctr"/>
            <a:r>
              <a:rPr lang="en-GB" dirty="0" smtClean="0"/>
              <a:t>What might the villagers, king and princess say about Saint George?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1319" y="1481683"/>
            <a:ext cx="5476875" cy="4324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5051" y="1592716"/>
            <a:ext cx="3928926" cy="32515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8482" y="5196684"/>
            <a:ext cx="830989" cy="101289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18982" y="5304617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71457" y="5657671"/>
            <a:ext cx="21161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 smtClean="0">
                <a:solidFill>
                  <a:srgbClr val="FF0000"/>
                </a:solidFill>
              </a:rPr>
              <a:t>How </a:t>
            </a:r>
            <a:endParaRPr lang="en-GB" sz="72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68906" y="5717649"/>
            <a:ext cx="24794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 smtClean="0">
                <a:solidFill>
                  <a:srgbClr val="FF0000"/>
                </a:solidFill>
              </a:rPr>
              <a:t>What </a:t>
            </a:r>
            <a:endParaRPr lang="en-GB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69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898CBAF-A1FD-4C73-A3C6-73D7878CF6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291509" y="0"/>
            <a:ext cx="5105400" cy="17240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2243" y="432748"/>
            <a:ext cx="830989" cy="10128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3177" y="1724025"/>
            <a:ext cx="11808823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Exclamation sentences start with what or how and end with a verb and exclamation mark. </a:t>
            </a:r>
          </a:p>
          <a:p>
            <a:endParaRPr lang="en-GB" sz="4400" dirty="0"/>
          </a:p>
          <a:p>
            <a:r>
              <a:rPr lang="en-GB" sz="4000" dirty="0" smtClean="0"/>
              <a:t>How courageous and kind he is!</a:t>
            </a:r>
          </a:p>
          <a:p>
            <a:r>
              <a:rPr lang="en-GB" sz="4000" dirty="0" smtClean="0"/>
              <a:t>What a brave knight he is! </a:t>
            </a:r>
          </a:p>
          <a:p>
            <a:r>
              <a:rPr lang="en-GB" sz="4000" dirty="0"/>
              <a:t>How lucky I am! </a:t>
            </a:r>
          </a:p>
          <a:p>
            <a:r>
              <a:rPr lang="en-GB" sz="4000" dirty="0" smtClean="0"/>
              <a:t>How wonderful that is! </a:t>
            </a:r>
          </a:p>
          <a:p>
            <a:r>
              <a:rPr lang="en-GB" sz="4000" dirty="0" smtClean="0"/>
              <a:t>What sharp teeth the dragon has! </a:t>
            </a:r>
          </a:p>
          <a:p>
            <a:endParaRPr lang="en-GB" sz="4000" dirty="0" smtClean="0"/>
          </a:p>
          <a:p>
            <a:endParaRPr lang="en-GB" sz="4400" dirty="0" smtClean="0"/>
          </a:p>
          <a:p>
            <a:endParaRPr lang="en-GB" sz="4400" dirty="0" smtClean="0"/>
          </a:p>
          <a:p>
            <a:endParaRPr lang="en-GB" sz="44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95641" y="557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26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u="sng" dirty="0" smtClean="0"/>
              <a:t>Task</a:t>
            </a:r>
            <a:br>
              <a:rPr lang="en-GB" u="sng" dirty="0" smtClean="0"/>
            </a:br>
            <a:r>
              <a:rPr lang="en-GB" u="sng" dirty="0" smtClean="0"/>
              <a:t>Can you </a:t>
            </a:r>
            <a:r>
              <a:rPr lang="en-GB" u="sng" dirty="0" smtClean="0"/>
              <a:t>write an exclamation?</a:t>
            </a:r>
            <a:endParaRPr lang="en-GB" u="sng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9293" y="2048669"/>
            <a:ext cx="830989" cy="101289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6000" dirty="0" smtClean="0"/>
              <a:t>How _____ and _____ he is!</a:t>
            </a:r>
          </a:p>
          <a:p>
            <a:pPr marL="0" indent="0">
              <a:buNone/>
            </a:pPr>
            <a:endParaRPr lang="en-GB" sz="6000" dirty="0"/>
          </a:p>
          <a:p>
            <a:pPr marL="0" indent="0">
              <a:buNone/>
            </a:pPr>
            <a:r>
              <a:rPr lang="en-GB" sz="6000" dirty="0" smtClean="0"/>
              <a:t>What a ____ and ___ knight he is!</a:t>
            </a:r>
          </a:p>
          <a:p>
            <a:pPr marL="0" indent="0">
              <a:buNone/>
            </a:pPr>
            <a:endParaRPr lang="en-GB" sz="6000" dirty="0" smtClean="0"/>
          </a:p>
          <a:p>
            <a:pPr marL="0" indent="0">
              <a:buNone/>
            </a:pPr>
            <a:r>
              <a:rPr lang="en-GB" sz="6000" dirty="0" smtClean="0"/>
              <a:t>What _____ the dragon has!</a:t>
            </a:r>
            <a:endParaRPr lang="en-GB" sz="6000" dirty="0"/>
          </a:p>
          <a:p>
            <a:pPr marL="0" indent="0">
              <a:buNone/>
            </a:pPr>
            <a:endParaRPr lang="en-GB" sz="6000" dirty="0" smtClean="0"/>
          </a:p>
          <a:p>
            <a:pPr marL="0" indent="0">
              <a:buNone/>
            </a:pPr>
            <a:endParaRPr lang="en-GB" sz="6000" dirty="0"/>
          </a:p>
          <a:p>
            <a:pPr marL="0" indent="0">
              <a:buNone/>
            </a:pPr>
            <a:endParaRPr lang="en-GB" sz="6000" dirty="0" smtClean="0"/>
          </a:p>
          <a:p>
            <a:pPr marL="0" indent="0">
              <a:buNone/>
            </a:pPr>
            <a:endParaRPr lang="en-GB" sz="6000" dirty="0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70282" y="22503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62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6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9748" y="3081378"/>
            <a:ext cx="10515600" cy="43513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3200" dirty="0" smtClean="0"/>
              <a:t>Fairy Clap</a:t>
            </a:r>
            <a:endParaRPr lang="en-GB" sz="3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6559" y="1742542"/>
            <a:ext cx="830989" cy="10128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6131" y="3531861"/>
            <a:ext cx="3482341" cy="3124433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67548" y="1991846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42047" y="456765"/>
            <a:ext cx="117123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u="sng" dirty="0"/>
              <a:t>Can you re-read what you have written to check that it makes sense? </a:t>
            </a:r>
            <a:endParaRPr lang="en-GB" sz="36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6806" y="2601446"/>
            <a:ext cx="2088241" cy="19974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698" y="4658846"/>
            <a:ext cx="2088241" cy="19974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8522" y="2159246"/>
            <a:ext cx="2088241" cy="19974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6664" y="4482633"/>
            <a:ext cx="2088241" cy="199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0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77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1F70E-7A74-4208-8162-B8B3E22F0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361" y="2334170"/>
            <a:ext cx="9914708" cy="4523830"/>
          </a:xfrm>
        </p:spPr>
        <p:txBody>
          <a:bodyPr>
            <a:normAutofit/>
          </a:bodyPr>
          <a:lstStyle/>
          <a:p>
            <a:r>
              <a:rPr lang="en-GB" sz="3600" dirty="0" smtClean="0"/>
              <a:t>What does Plop look like?</a:t>
            </a:r>
          </a:p>
          <a:p>
            <a:endParaRPr lang="en-GB" sz="3600" dirty="0"/>
          </a:p>
          <a:p>
            <a:r>
              <a:rPr lang="en-GB" sz="3600" dirty="0" smtClean="0"/>
              <a:t>What is Plop afraid of and why?</a:t>
            </a:r>
          </a:p>
          <a:p>
            <a:endParaRPr lang="en-GB" sz="3600" dirty="0"/>
          </a:p>
          <a:p>
            <a:r>
              <a:rPr lang="en-GB" sz="3600" dirty="0" smtClean="0"/>
              <a:t>How do you think Pop’s mum might be feeling?</a:t>
            </a:r>
            <a:endParaRPr lang="en-GB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F6B8B3-175C-4BDD-B7C8-6ADAA81E2E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696" b="4078"/>
          <a:stretch/>
        </p:blipFill>
        <p:spPr>
          <a:xfrm>
            <a:off x="2663895" y="0"/>
            <a:ext cx="5857254" cy="20347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5661" y="4289266"/>
            <a:ext cx="680816" cy="829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91749" y="3142324"/>
            <a:ext cx="28714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Author: </a:t>
            </a:r>
            <a:r>
              <a:rPr lang="en-GB" b="1" dirty="0" smtClean="0">
                <a:solidFill>
                  <a:srgbClr val="FF0000"/>
                </a:solidFill>
              </a:rPr>
              <a:t>Jill Tomlinson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Illustrator: </a:t>
            </a:r>
            <a:r>
              <a:rPr lang="en-GB" b="1" dirty="0" smtClean="0">
                <a:solidFill>
                  <a:srgbClr val="FF0000"/>
                </a:solidFill>
              </a:rPr>
              <a:t>Paul Howard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Publisher: </a:t>
            </a:r>
            <a:r>
              <a:rPr lang="en-GB" b="1" dirty="0" smtClean="0">
                <a:solidFill>
                  <a:srgbClr val="FF0000"/>
                </a:solidFill>
              </a:rPr>
              <a:t>Egmont</a:t>
            </a:r>
            <a:endParaRPr lang="en-GB" b="1" dirty="0" smtClean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1487" y="59037"/>
            <a:ext cx="2072006" cy="2971481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56477" y="43254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44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7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D259F-38CF-4B76-9131-18D15885C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u="sng" dirty="0"/>
              <a:t>Spellings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63A9A2E-1159-40FE-B0EF-088A6824358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550042" y="190314"/>
            <a:ext cx="2514600" cy="2019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CDB435-BB34-4E71-8523-115AD74814B6}"/>
              </a:ext>
            </a:extLst>
          </p:cNvPr>
          <p:cNvSpPr txBox="1"/>
          <p:nvPr/>
        </p:nvSpPr>
        <p:spPr>
          <a:xfrm>
            <a:off x="609600" y="1484243"/>
            <a:ext cx="1098439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Can you read and spell the words below</a:t>
            </a:r>
            <a:r>
              <a:rPr lang="en-GB" sz="2800" dirty="0" smtClean="0"/>
              <a:t>?</a:t>
            </a:r>
          </a:p>
          <a:p>
            <a:pPr algn="ctr"/>
            <a:endParaRPr lang="en-GB" sz="2800" dirty="0"/>
          </a:p>
          <a:p>
            <a:pPr algn="ctr"/>
            <a:r>
              <a:rPr lang="en-GB" sz="4400" dirty="0"/>
              <a:t>c</a:t>
            </a:r>
            <a:r>
              <a:rPr lang="en-GB" sz="4400" dirty="0" smtClean="0"/>
              <a:t>lass    grass    pass    plant   path</a:t>
            </a:r>
            <a:endParaRPr lang="en-GB" sz="4400" dirty="0"/>
          </a:p>
          <a:p>
            <a:pPr algn="ctr"/>
            <a:endParaRPr lang="en-GB" sz="2800" dirty="0"/>
          </a:p>
          <a:p>
            <a:pPr algn="ctr"/>
            <a:r>
              <a:rPr lang="en-GB" sz="2800" dirty="0" smtClean="0"/>
              <a:t> </a:t>
            </a:r>
            <a:endParaRPr lang="en-GB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6445" y="4249556"/>
            <a:ext cx="830989" cy="10128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590810">
            <a:off x="7826858" y="3666108"/>
            <a:ext cx="3446368" cy="2860486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75541" y="4601808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110704">
            <a:off x="1172039" y="3603442"/>
            <a:ext cx="3446368" cy="286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35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9146E-8D93-475D-A540-6C440A783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861"/>
            <a:ext cx="10515600" cy="1325563"/>
          </a:xfrm>
        </p:spPr>
        <p:txBody>
          <a:bodyPr/>
          <a:lstStyle/>
          <a:p>
            <a:pPr algn="ctr"/>
            <a:r>
              <a:rPr lang="en-GB" u="sng" dirty="0"/>
              <a:t>Read Write Inc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937478-8C00-426D-AEB0-A157AC980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155" y="986575"/>
            <a:ext cx="11807687" cy="55773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u="sng" dirty="0" smtClean="0"/>
              <a:t>Set </a:t>
            </a:r>
            <a:r>
              <a:rPr lang="en-GB" sz="2400" u="sng" dirty="0"/>
              <a:t>2</a:t>
            </a:r>
          </a:p>
          <a:p>
            <a:pPr marL="0" indent="0">
              <a:buNone/>
            </a:pPr>
            <a:r>
              <a:rPr lang="en-GB" sz="2400" dirty="0"/>
              <a:t>If you are currently reading </a:t>
            </a:r>
            <a:r>
              <a:rPr lang="en-GB" sz="2400" dirty="0">
                <a:solidFill>
                  <a:srgbClr val="00B050"/>
                </a:solidFill>
              </a:rPr>
              <a:t>green</a:t>
            </a:r>
            <a:r>
              <a:rPr lang="en-GB" sz="2400" dirty="0"/>
              <a:t> books, please follow the </a:t>
            </a:r>
            <a:r>
              <a:rPr lang="en-GB" sz="2400" dirty="0" smtClean="0"/>
              <a:t>link </a:t>
            </a:r>
            <a:r>
              <a:rPr lang="en-GB" sz="2400" dirty="0"/>
              <a:t>below to your Read Write Inc lesson today. </a:t>
            </a:r>
            <a:r>
              <a:rPr lang="en-GB" sz="2400" dirty="0" smtClean="0"/>
              <a:t> Each day you will need to click on the video’s shown in the screen shots below. Please remember that although the screen shot says /</a:t>
            </a:r>
            <a:r>
              <a:rPr lang="en-GB" sz="2400" dirty="0" err="1" smtClean="0"/>
              <a:t>ee</a:t>
            </a:r>
            <a:r>
              <a:rPr lang="en-GB" sz="2400" dirty="0" smtClean="0"/>
              <a:t>/, the sound will change each day but will be found in the same place</a:t>
            </a:r>
            <a:r>
              <a:rPr lang="en-GB" sz="2400" dirty="0"/>
              <a:t>. </a:t>
            </a:r>
            <a:r>
              <a:rPr lang="en-GB" sz="2000" dirty="0">
                <a:hlinkClick r:id="rId2"/>
              </a:rPr>
              <a:t>https://</a:t>
            </a:r>
            <a:r>
              <a:rPr lang="en-GB" sz="2000" dirty="0" smtClean="0">
                <a:hlinkClick r:id="rId2"/>
              </a:rPr>
              <a:t>www.youtube.com/channel/UCo7fbLgY2oA_cFCIg9GdxtQ</a:t>
            </a:r>
            <a:r>
              <a:rPr lang="en-GB" sz="2000" dirty="0" smtClean="0"/>
              <a:t> </a:t>
            </a:r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400" dirty="0" smtClean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80B1C1-3F52-4BB4-AB2C-4D66A8AAE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4970" y="6022476"/>
            <a:ext cx="1046714" cy="708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5ACC59-1A55-4D78-94A2-EBDD2806D0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102" y="236756"/>
            <a:ext cx="2435449" cy="10899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73321D-DC4C-4209-A3CC-361DE4DA44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0981" y="690"/>
            <a:ext cx="2032818" cy="14106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630" y="2970375"/>
            <a:ext cx="3451724" cy="160977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14354" y="2991142"/>
            <a:ext cx="57215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Video 1</a:t>
            </a:r>
            <a:r>
              <a:rPr lang="en-GB" dirty="0" smtClean="0"/>
              <a:t>: Please watch ‘Set </a:t>
            </a:r>
            <a:r>
              <a:rPr lang="en-GB" b="1" dirty="0" smtClean="0"/>
              <a:t>2</a:t>
            </a:r>
            <a:r>
              <a:rPr lang="en-GB" dirty="0" smtClean="0"/>
              <a:t> Speed sound’ lesson.</a:t>
            </a:r>
          </a:p>
          <a:p>
            <a:endParaRPr lang="en-GB" dirty="0"/>
          </a:p>
          <a:p>
            <a:r>
              <a:rPr lang="en-GB" b="1" dirty="0" smtClean="0"/>
              <a:t>Video 2</a:t>
            </a:r>
            <a:r>
              <a:rPr lang="en-GB" dirty="0" smtClean="0"/>
              <a:t>: Please watch ‘Set </a:t>
            </a:r>
            <a:r>
              <a:rPr lang="en-GB" b="1" dirty="0" smtClean="0"/>
              <a:t>2</a:t>
            </a:r>
            <a:r>
              <a:rPr lang="en-GB" dirty="0" smtClean="0"/>
              <a:t> Spelling’ lesson. </a:t>
            </a:r>
            <a:endParaRPr lang="en-GB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1005840" y="3176848"/>
            <a:ext cx="2828179" cy="934939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2312126" y="3709851"/>
            <a:ext cx="1502229" cy="608409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155" y="4587176"/>
            <a:ext cx="4249216" cy="219718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214948" y="4256982"/>
            <a:ext cx="5721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Video 3: </a:t>
            </a:r>
            <a:r>
              <a:rPr lang="en-GB" dirty="0" smtClean="0"/>
              <a:t>Please watch ‘Red words </a:t>
            </a:r>
            <a:r>
              <a:rPr lang="en-GB" b="1" dirty="0" smtClean="0"/>
              <a:t>1</a:t>
            </a:r>
            <a:r>
              <a:rPr lang="en-GB" dirty="0" smtClean="0"/>
              <a:t>’  lesson only. </a:t>
            </a:r>
          </a:p>
          <a:p>
            <a:endParaRPr lang="en-GB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1225102" y="4683406"/>
            <a:ext cx="3216269" cy="133907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5283" y="4594895"/>
            <a:ext cx="4405395" cy="218862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425462" y="5353051"/>
            <a:ext cx="27705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Video 4: </a:t>
            </a:r>
            <a:r>
              <a:rPr lang="en-GB" dirty="0" smtClean="0"/>
              <a:t>Please watch ‘Read and Hold a sentence </a:t>
            </a:r>
            <a:r>
              <a:rPr lang="en-GB" b="1" dirty="0" smtClean="0"/>
              <a:t>1</a:t>
            </a:r>
            <a:r>
              <a:rPr lang="en-GB" dirty="0" smtClean="0"/>
              <a:t>’ </a:t>
            </a:r>
            <a:endParaRPr lang="en-GB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6876820" y="5811231"/>
            <a:ext cx="1013567" cy="292786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9682687" y="4052159"/>
            <a:ext cx="2277573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FF0000"/>
                </a:solidFill>
              </a:rPr>
              <a:t>Please complete all 4 video’s each day </a:t>
            </a:r>
            <a:r>
              <a:rPr lang="en-GB" sz="16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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55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732" y="1685342"/>
            <a:ext cx="4838229" cy="2311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32" y="4146828"/>
            <a:ext cx="4675997" cy="252654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2001" y="271601"/>
            <a:ext cx="1152246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u="sng" dirty="0"/>
              <a:t>Set 3</a:t>
            </a:r>
          </a:p>
          <a:p>
            <a:r>
              <a:rPr lang="en-GB" dirty="0"/>
              <a:t>If you are currently reading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</a:t>
            </a:r>
            <a:r>
              <a:rPr lang="en-GB" dirty="0">
                <a:solidFill>
                  <a:schemeClr val="accent2"/>
                </a:solidFill>
              </a:rPr>
              <a:t>orange</a:t>
            </a:r>
            <a:r>
              <a:rPr lang="en-GB" dirty="0"/>
              <a:t>, </a:t>
            </a:r>
            <a:r>
              <a:rPr lang="en-GB" dirty="0">
                <a:solidFill>
                  <a:srgbClr val="FFC000"/>
                </a:solidFill>
              </a:rPr>
              <a:t>yellow</a:t>
            </a:r>
            <a:r>
              <a:rPr lang="en-GB" dirty="0"/>
              <a:t>, </a:t>
            </a:r>
            <a:r>
              <a:rPr lang="en-GB" dirty="0">
                <a:solidFill>
                  <a:srgbClr val="0070C0"/>
                </a:solidFill>
              </a:rPr>
              <a:t>blue</a:t>
            </a:r>
            <a:r>
              <a:rPr lang="en-GB" dirty="0"/>
              <a:t> or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grey</a:t>
            </a:r>
            <a:r>
              <a:rPr lang="en-GB" dirty="0"/>
              <a:t> books, please follow the links below to your Speed Sound lesson, red word focus lesson and hold a sentence activity for today. Each day you will need to click on the video’s shown in the screen shots below. Please remember that although the screen shot says /</a:t>
            </a:r>
            <a:r>
              <a:rPr lang="en-GB" dirty="0" err="1"/>
              <a:t>ee</a:t>
            </a:r>
            <a:r>
              <a:rPr lang="en-GB" dirty="0"/>
              <a:t>/, the sound will change each day but will be found in the same place. </a:t>
            </a:r>
            <a:r>
              <a:rPr lang="en-GB" dirty="0">
                <a:hlinkClick r:id="rId4"/>
              </a:rPr>
              <a:t>https://www.youtube.com/channel/UCo7fbLgY2oA_cFCIg9GdxtQ</a:t>
            </a:r>
            <a:r>
              <a:rPr lang="en-GB" dirty="0"/>
              <a:t> 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9025" y="4484753"/>
            <a:ext cx="4405395" cy="21886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25961" y="2332010"/>
            <a:ext cx="57215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Video 1: </a:t>
            </a:r>
            <a:r>
              <a:rPr lang="en-GB" dirty="0" smtClean="0"/>
              <a:t>Please watch ‘Set </a:t>
            </a:r>
            <a:r>
              <a:rPr lang="en-GB" b="1" dirty="0" smtClean="0"/>
              <a:t>3</a:t>
            </a:r>
            <a:r>
              <a:rPr lang="en-GB" dirty="0" smtClean="0"/>
              <a:t> Speed sound’ lesson.</a:t>
            </a:r>
          </a:p>
          <a:p>
            <a:endParaRPr lang="en-GB" dirty="0"/>
          </a:p>
          <a:p>
            <a:r>
              <a:rPr lang="en-GB" b="1" dirty="0" smtClean="0"/>
              <a:t>Video 2</a:t>
            </a:r>
            <a:r>
              <a:rPr lang="en-GB" dirty="0" smtClean="0"/>
              <a:t>: Please watch ‘Set </a:t>
            </a:r>
            <a:r>
              <a:rPr lang="en-GB" b="1" dirty="0" smtClean="0"/>
              <a:t>3</a:t>
            </a:r>
            <a:r>
              <a:rPr lang="en-GB" dirty="0" smtClean="0"/>
              <a:t> Spelling’ lesson. 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5158844" y="3838422"/>
            <a:ext cx="5721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Video 3: </a:t>
            </a:r>
            <a:r>
              <a:rPr lang="en-GB" dirty="0" smtClean="0"/>
              <a:t>Please watch ‘Red words </a:t>
            </a:r>
            <a:r>
              <a:rPr lang="en-GB" b="1" dirty="0" smtClean="0"/>
              <a:t>2</a:t>
            </a:r>
            <a:r>
              <a:rPr lang="en-GB" dirty="0" smtClean="0"/>
              <a:t>’  lesson only. </a:t>
            </a:r>
          </a:p>
          <a:p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4763729" y="5223829"/>
            <a:ext cx="27705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Video 4: </a:t>
            </a:r>
            <a:r>
              <a:rPr lang="en-GB" dirty="0" smtClean="0"/>
              <a:t>Please watch ‘Read and Hold a sentence </a:t>
            </a:r>
            <a:r>
              <a:rPr lang="en-GB" b="1" dirty="0" smtClean="0"/>
              <a:t>2</a:t>
            </a:r>
            <a:r>
              <a:rPr lang="en-GB" dirty="0" smtClean="0"/>
              <a:t>’ </a:t>
            </a:r>
            <a:endParaRPr lang="en-GB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1092757" y="2543674"/>
            <a:ext cx="3670973" cy="766147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802194" y="3022733"/>
            <a:ext cx="2123768" cy="597879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3052916" y="4252146"/>
            <a:ext cx="2179672" cy="183582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403690" y="5685494"/>
            <a:ext cx="2831691" cy="362672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4E5ACC59-1A55-4D78-94A2-EBDD2806D0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0450" y="1451076"/>
            <a:ext cx="2435449" cy="108999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B80B1C1-3F52-4BB4-AB2C-4D66A8AAE1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84817" y="2629115"/>
            <a:ext cx="1046714" cy="70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98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09" y="365125"/>
            <a:ext cx="1104029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100" u="sng" dirty="0">
                <a:hlinkClick r:id="rId2"/>
              </a:rPr>
              <a:t>https://</a:t>
            </a:r>
            <a:r>
              <a:rPr lang="en-GB" sz="3100" u="sng" dirty="0" smtClean="0">
                <a:hlinkClick r:id="rId2"/>
              </a:rPr>
              <a:t>www.oxfordowl.co.uk/for-pupils/pupil-home?current_page=home</a:t>
            </a:r>
            <a:r>
              <a:rPr lang="en-GB" sz="3100" u="sng" dirty="0" smtClean="0"/>
              <a:t/>
            </a:r>
            <a:br>
              <a:rPr lang="en-GB" sz="3100" u="sng" dirty="0" smtClean="0"/>
            </a:br>
            <a:r>
              <a:rPr lang="en-GB" sz="2700" i="1" dirty="0">
                <a:solidFill>
                  <a:srgbClr val="FF0000"/>
                </a:solidFill>
              </a:rPr>
              <a:t>Username: starlings1     </a:t>
            </a:r>
            <a:r>
              <a:rPr lang="en-GB" sz="2700" i="1" dirty="0" smtClean="0">
                <a:solidFill>
                  <a:srgbClr val="FF0000"/>
                </a:solidFill>
              </a:rPr>
              <a:t>Password</a:t>
            </a:r>
            <a:r>
              <a:rPr lang="en-GB" sz="2700" i="1" dirty="0">
                <a:solidFill>
                  <a:srgbClr val="FF0000"/>
                </a:solidFill>
              </a:rPr>
              <a:t>: Home</a:t>
            </a:r>
            <a:r>
              <a:rPr lang="en-GB" sz="2200" dirty="0">
                <a:solidFill>
                  <a:srgbClr val="FF0000"/>
                </a:solidFill>
              </a:rPr>
              <a:t/>
            </a:r>
            <a:br>
              <a:rPr lang="en-GB" sz="2200" dirty="0">
                <a:solidFill>
                  <a:srgbClr val="FF0000"/>
                </a:solidFill>
              </a:rPr>
            </a:br>
            <a:endParaRPr lang="en-GB" sz="31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85" y="1548765"/>
            <a:ext cx="7544725" cy="3702504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7460932" y="3400017"/>
            <a:ext cx="4334828" cy="3034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9544" y="5251269"/>
            <a:ext cx="3495675" cy="1390650"/>
          </a:xfrm>
          <a:prstGeom prst="rect">
            <a:avLst/>
          </a:prstGeom>
        </p:spPr>
      </p:pic>
      <p:sp>
        <p:nvSpPr>
          <p:cNvPr id="8" name="7-Point Star 7"/>
          <p:cNvSpPr/>
          <p:nvPr/>
        </p:nvSpPr>
        <p:spPr>
          <a:xfrm>
            <a:off x="8347083" y="1027906"/>
            <a:ext cx="2847703" cy="201168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8686718" y="1529987"/>
            <a:ext cx="21684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/>
              <a:t>Sounds the Same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060549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16394-236D-4096-8068-0762AFC3F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94" y="-8147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3200" u="sng" dirty="0"/>
              <a:t>Writing</a:t>
            </a:r>
            <a:r>
              <a:rPr lang="en-GB" u="sng" dirty="0"/>
              <a:t/>
            </a:r>
            <a:br>
              <a:rPr lang="en-GB" u="sng" dirty="0"/>
            </a:br>
            <a:endParaRPr lang="en-GB" u="sng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5963" y="329168"/>
            <a:ext cx="830989" cy="10128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8125" y="548234"/>
            <a:ext cx="3618411" cy="487415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7383" y="5865223"/>
            <a:ext cx="114822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Can </a:t>
            </a:r>
            <a:r>
              <a:rPr lang="en-GB" sz="2800" dirty="0" smtClean="0"/>
              <a:t>I write statements and exclamations about Saint George? </a:t>
            </a:r>
            <a:endParaRPr lang="en-GB" sz="28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6952" y="5308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05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2973"/>
            <a:ext cx="10515600" cy="1325563"/>
          </a:xfrm>
        </p:spPr>
        <p:txBody>
          <a:bodyPr/>
          <a:lstStyle/>
          <a:p>
            <a:pPr algn="ctr"/>
            <a:r>
              <a:rPr lang="en-GB" b="1" u="sng" dirty="0" smtClean="0"/>
              <a:t>Saint George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964" y="992776"/>
            <a:ext cx="11652069" cy="586522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3600" dirty="0" smtClean="0"/>
              <a:t>What have we learnt about Saint George so far? Can you think of three things?</a:t>
            </a:r>
          </a:p>
          <a:p>
            <a:pPr marL="0" indent="0" algn="ctr">
              <a:buNone/>
            </a:pPr>
            <a:endParaRPr lang="en-GB" sz="3600" dirty="0"/>
          </a:p>
          <a:p>
            <a:pPr marL="0" indent="0" algn="ctr">
              <a:buNone/>
            </a:pPr>
            <a:endParaRPr lang="en-GB" sz="3600" dirty="0" smtClean="0"/>
          </a:p>
          <a:p>
            <a:pPr marL="0" indent="0" algn="ctr">
              <a:buNone/>
            </a:pPr>
            <a:endParaRPr lang="en-GB" sz="3600" dirty="0"/>
          </a:p>
          <a:p>
            <a:pPr marL="0" indent="0" algn="ctr">
              <a:buNone/>
            </a:pPr>
            <a:endParaRPr lang="en-GB" sz="3600" dirty="0"/>
          </a:p>
          <a:p>
            <a:pPr marL="0" indent="0" algn="ctr">
              <a:buNone/>
            </a:pPr>
            <a:endParaRPr lang="en-GB" sz="3600" dirty="0"/>
          </a:p>
          <a:p>
            <a:pPr marL="0" indent="0" algn="ctr">
              <a:buNone/>
            </a:pPr>
            <a:endParaRPr lang="en-GB" sz="3600" dirty="0" smtClean="0"/>
          </a:p>
          <a:p>
            <a:pPr marL="0" indent="0" algn="ctr">
              <a:buNone/>
            </a:pPr>
            <a:r>
              <a:rPr lang="en-GB" sz="3600" dirty="0" smtClean="0"/>
              <a:t>Can you write these things down as sentences? These sentences will be statements.</a:t>
            </a: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3504" y="1980194"/>
            <a:ext cx="4937353" cy="3898363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85715" y="2915194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4726" y="2690423"/>
            <a:ext cx="830989" cy="101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73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898CBAF-A1FD-4C73-A3C6-73D7878CF6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291509" y="0"/>
            <a:ext cx="5105400" cy="17240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2243" y="432748"/>
            <a:ext cx="830989" cy="10128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6023" y="2299063"/>
            <a:ext cx="1045028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/>
              <a:t>Saint George was a valiant knight. </a:t>
            </a:r>
          </a:p>
          <a:p>
            <a:endParaRPr lang="en-GB" sz="5400" dirty="0" smtClean="0"/>
          </a:p>
          <a:p>
            <a:r>
              <a:rPr lang="en-GB" sz="5400" dirty="0" smtClean="0"/>
              <a:t>Saint George travelled across many countries on his sturdy horse and he was a hero. </a:t>
            </a:r>
            <a:endParaRPr lang="en-GB" sz="54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76709" y="5572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1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u="sng" dirty="0" smtClean="0"/>
              <a:t>Task 1</a:t>
            </a:r>
            <a:br>
              <a:rPr lang="en-GB" u="sng" dirty="0" smtClean="0"/>
            </a:br>
            <a:r>
              <a:rPr lang="en-GB" u="sng" dirty="0"/>
              <a:t/>
            </a:r>
            <a:br>
              <a:rPr lang="en-GB" u="sng" dirty="0"/>
            </a:br>
            <a:r>
              <a:rPr lang="en-GB" u="sng" dirty="0" smtClean="0"/>
              <a:t>Write 3 sentence about Saint George. </a:t>
            </a:r>
            <a:endParaRPr lang="en-GB" u="sng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8817" y="2233477"/>
            <a:ext cx="5476875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73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262" y="156120"/>
            <a:ext cx="10515600" cy="1325563"/>
          </a:xfrm>
        </p:spPr>
        <p:txBody>
          <a:bodyPr/>
          <a:lstStyle/>
          <a:p>
            <a:pPr algn="ctr"/>
            <a:r>
              <a:rPr lang="en-GB" dirty="0" smtClean="0"/>
              <a:t>What might the villagers, king and princess say about Saint George?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867" y="1885232"/>
            <a:ext cx="5476875" cy="4324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5051" y="1592716"/>
            <a:ext cx="3928926" cy="3251525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84377" y="5599982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3388" y="5196685"/>
            <a:ext cx="830989" cy="101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49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1520</TotalTime>
  <Words>521</Words>
  <Application>Microsoft Office PowerPoint</Application>
  <PresentationFormat>Widescreen</PresentationFormat>
  <Paragraphs>79</Paragraphs>
  <Slides>16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Wingdings</vt:lpstr>
      <vt:lpstr>Office Theme</vt:lpstr>
      <vt:lpstr>English</vt:lpstr>
      <vt:lpstr>Read Write Inc</vt:lpstr>
      <vt:lpstr>PowerPoint Presentation</vt:lpstr>
      <vt:lpstr>https://www.oxfordowl.co.uk/for-pupils/pupil-home?current_page=home Username: starlings1     Password: Home </vt:lpstr>
      <vt:lpstr>Writing </vt:lpstr>
      <vt:lpstr>Saint George</vt:lpstr>
      <vt:lpstr>PowerPoint Presentation</vt:lpstr>
      <vt:lpstr>Task 1  Write 3 sentence about Saint George. </vt:lpstr>
      <vt:lpstr>What might the villagers, king and princess say about Saint George?</vt:lpstr>
      <vt:lpstr>Exclamation Sentences  https://www.youtube.com/watch?v=Vfk_sOZ3aOo&amp;feature=youtu.be </vt:lpstr>
      <vt:lpstr>What might the villagers, king and princess say about Saint George?</vt:lpstr>
      <vt:lpstr>PowerPoint Presentation</vt:lpstr>
      <vt:lpstr>Task Can you write an exclamation?</vt:lpstr>
      <vt:lpstr>PowerPoint Presentation</vt:lpstr>
      <vt:lpstr>PowerPoint Presentation</vt:lpstr>
      <vt:lpstr>Spellings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</dc:title>
  <dc:creator>Miss Gillam</dc:creator>
  <cp:lastModifiedBy>Nicola Gillam</cp:lastModifiedBy>
  <cp:revision>125</cp:revision>
  <cp:lastPrinted>2021-01-07T16:38:03Z</cp:lastPrinted>
  <dcterms:created xsi:type="dcterms:W3CDTF">2021-01-05T11:14:17Z</dcterms:created>
  <dcterms:modified xsi:type="dcterms:W3CDTF">2021-01-14T16:16:11Z</dcterms:modified>
</cp:coreProperties>
</file>