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5" r:id="rId5"/>
    <p:sldId id="264" r:id="rId6"/>
    <p:sldId id="266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09DE-F8A3-4D9C-8898-BF3A54C0D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29220-02DD-4CA3-B076-C6ADFB509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0E1AB-8ED1-48CB-9594-B8F814F7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39D69-F589-460C-A14D-61C506BA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5325F-2C8D-493D-AFCB-A750D045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5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0DEE-3E4F-45D9-9F3E-B2D26D81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8E671-FB7E-483D-BFFA-E86426574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C4C6C-C144-49FB-8A73-2A75CD01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2757D-C050-4830-8930-D6358A0B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B0FCB-7DCE-4647-9110-B53FDFBB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9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5A9EB-5DB2-4735-A0A3-031D97C27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C71B-5783-4FB6-93EE-8B50332FE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BEDAB-0CD4-4B46-ABB0-D93410A9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50F5A-8507-4D02-8EB6-C9C472F2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89FD3-5D42-495A-8F8E-D65E0450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98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0CD3-33A3-4499-98DD-CE4CFB89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38CC-F7AD-43BE-81C5-9070FE628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8F9E-C02E-4D2D-BF7F-53420166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42C6C-072A-4FC8-A65A-C399EF24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FE7CD-1182-4FD1-9DDC-207D26D5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8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3C31-88F8-40BD-8249-CCAFD11C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1A0DE-B755-4213-9952-6FAFED366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BD979-4780-46F5-91C3-F8082960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E23EC-7791-4E0A-B71A-A1D5C07D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10E02-556A-45FE-9E19-5494014D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8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3BA26-FC04-4353-99C5-50B09B0F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2D19F-745E-4FA2-B90F-DB09A4DB0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EA848-FC01-4E70-85C2-7FA35994C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8276E-0C26-47BB-B30F-36ACD196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863A6-D97F-432A-8EB9-855CAC94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A670E-F694-4AEB-89D9-3C0FF5B4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7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B525-2620-472F-BF0F-5E5AAC2D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48582-9BB9-4095-84E1-CD7A1E013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2DF80-6A29-4055-9E1E-54B25143E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3DC03-3483-41D3-B679-0BDD5837B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FAE38-B168-44FB-A453-455063241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9A6232-777D-47CC-A2EC-7B4E5FF6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924FC-0996-4FE9-BE9E-18A0DC9A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66910-001E-42B8-8B27-60663964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0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0448-6C0A-4279-B583-CD3FB1FA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5A69A-A417-4BD4-858C-3E2B76F9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8099C-8B08-439F-84EA-E8F15133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14CB0-BE58-4540-A583-4477F586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38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423F9-9F53-40C6-B5A3-E69AAB27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0F51A-7C6E-4D50-9F0C-FE4C09A4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05E79-19F1-4E7C-A737-E385A16E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75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0D60-B55D-4F7F-88F7-63E0797A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BF88-C31B-46E5-907A-D4AE64699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45FD9-CB57-4A80-8CCD-74AA25884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9A301-C220-444E-A0B0-615BDA75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A3BA2-5C45-45A5-AE92-2ED4C516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BB8B9-96D8-44DB-8723-C6DCABBF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8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7609-C7E8-422F-9F87-7E82FC45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2A92C7-F6EC-4A32-A3A9-076FA330E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85854-D3E2-4B49-84D6-9BC6C3BCA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8B00A-7AF7-48B4-8967-0F8F161B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FD5A-92D8-47A0-9ABD-3C6826A4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C43B1-82BE-41C6-8141-236E96E4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81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53F4-F118-45F5-9E7B-EEF8C6F4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88E9C-BD4B-4262-BE25-D8F4AE4C9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91EBF-783B-4465-9CAC-5548F993A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041C9-33C8-400C-880A-64B9B161CA6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BF606-FA9A-43E6-81D1-6C41098EB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EEA3-6E29-4EC5-874E-585258650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0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hyperlink" Target="https://www.youtube.com/channel/UCo7fbLgY2oA_cFCIg9GdxtQ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BB26FF-B3E6-45ED-B9B3-86CCF21FE76F}"/>
              </a:ext>
            </a:extLst>
          </p:cNvPr>
          <p:cNvSpPr txBox="1"/>
          <p:nvPr/>
        </p:nvSpPr>
        <p:spPr>
          <a:xfrm>
            <a:off x="2278966" y="2145352"/>
            <a:ext cx="6848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Starlings English Home Learning  </a:t>
            </a:r>
          </a:p>
          <a:p>
            <a:pPr algn="ctr"/>
            <a:r>
              <a:rPr lang="en-GB" sz="4800" dirty="0"/>
              <a:t>Friday 15</a:t>
            </a:r>
            <a:r>
              <a:rPr lang="en-GB" sz="4800" baseline="30000" dirty="0"/>
              <a:t>th</a:t>
            </a:r>
            <a:r>
              <a:rPr lang="en-GB" sz="4800" dirty="0"/>
              <a:t> January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D720D-550C-48E0-BC37-DC98286372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3" y="227514"/>
            <a:ext cx="2117188" cy="171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4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249995-D235-4F40-B352-91ABC629C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48" y="176724"/>
            <a:ext cx="2011854" cy="1383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A011AF-9BAA-4138-A52F-331B9645A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8232" y="5635705"/>
            <a:ext cx="2548349" cy="107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FF3154-289C-41FD-82ED-28F2D21E7D71}"/>
              </a:ext>
            </a:extLst>
          </p:cNvPr>
          <p:cNvSpPr txBox="1"/>
          <p:nvPr/>
        </p:nvSpPr>
        <p:spPr>
          <a:xfrm>
            <a:off x="321125" y="1871003"/>
            <a:ext cx="112706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Today you are learning strategies for spelling tricky words. </a:t>
            </a:r>
          </a:p>
          <a:p>
            <a:endParaRPr lang="en-GB" sz="3200" dirty="0"/>
          </a:p>
          <a:p>
            <a:r>
              <a:rPr lang="en-GB" sz="3200" dirty="0"/>
              <a:t>That means you will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/>
              <a:t>Reading tricky words and recognise some without sounding out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/>
              <a:t>Find the part of a word that is tricky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/>
              <a:t>Create a ‘spelling squiggle’ of your tricky words.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/>
              <a:t>Challenge yourself to put some tricky words into a sentence.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B8409A-4368-4477-907A-4C0865B24E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14093" y="801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78CB5F-3CB4-4B16-8622-E980260AC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0" y="3381368"/>
            <a:ext cx="28579" cy="95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3BEF48-C4CF-488F-B197-4C2F732E9DFD}"/>
              </a:ext>
            </a:extLst>
          </p:cNvPr>
          <p:cNvSpPr txBox="1"/>
          <p:nvPr/>
        </p:nvSpPr>
        <p:spPr>
          <a:xfrm>
            <a:off x="914400" y="1026941"/>
            <a:ext cx="122388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71B1D-9CB8-4723-AA77-3C0A47C3960B}"/>
              </a:ext>
            </a:extLst>
          </p:cNvPr>
          <p:cNvSpPr txBox="1"/>
          <p:nvPr/>
        </p:nvSpPr>
        <p:spPr>
          <a:xfrm>
            <a:off x="3135636" y="1026941"/>
            <a:ext cx="226401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she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C5FD7E-920C-44D5-9EFF-DE410FB10A91}"/>
              </a:ext>
            </a:extLst>
          </p:cNvPr>
          <p:cNvSpPr txBox="1"/>
          <p:nvPr/>
        </p:nvSpPr>
        <p:spPr>
          <a:xfrm>
            <a:off x="6110289" y="1035087"/>
            <a:ext cx="226401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was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B210F-3A73-4B02-BE3F-919FAF3C11E3}"/>
              </a:ext>
            </a:extLst>
          </p:cNvPr>
          <p:cNvSpPr txBox="1"/>
          <p:nvPr/>
        </p:nvSpPr>
        <p:spPr>
          <a:xfrm>
            <a:off x="7983302" y="5046229"/>
            <a:ext cx="154979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so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47F98D-F5DF-4E2C-8914-3C7B4FB9C47B}"/>
              </a:ext>
            </a:extLst>
          </p:cNvPr>
          <p:cNvSpPr txBox="1"/>
          <p:nvPr/>
        </p:nvSpPr>
        <p:spPr>
          <a:xfrm>
            <a:off x="914400" y="3219156"/>
            <a:ext cx="226401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said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8811DE-A6B2-48BE-8438-C7C541A48FFD}"/>
              </a:ext>
            </a:extLst>
          </p:cNvPr>
          <p:cNvSpPr txBox="1"/>
          <p:nvPr/>
        </p:nvSpPr>
        <p:spPr>
          <a:xfrm>
            <a:off x="9013588" y="1035087"/>
            <a:ext cx="226401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you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38D671-63EB-43AA-971F-3781E8F4D4B2}"/>
              </a:ext>
            </a:extLst>
          </p:cNvPr>
          <p:cNvSpPr txBox="1"/>
          <p:nvPr/>
        </p:nvSpPr>
        <p:spPr>
          <a:xfrm>
            <a:off x="3498054" y="3219156"/>
            <a:ext cx="345138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house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01A72F-92BE-45DA-B715-75EABDB239BB}"/>
              </a:ext>
            </a:extLst>
          </p:cNvPr>
          <p:cNvSpPr txBox="1"/>
          <p:nvPr/>
        </p:nvSpPr>
        <p:spPr>
          <a:xfrm>
            <a:off x="7299357" y="3219156"/>
            <a:ext cx="345138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come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C20B19-1F3E-43C2-B0F2-451C0FFA62AD}"/>
              </a:ext>
            </a:extLst>
          </p:cNvPr>
          <p:cNvSpPr txBox="1"/>
          <p:nvPr/>
        </p:nvSpPr>
        <p:spPr>
          <a:xfrm>
            <a:off x="914400" y="5046229"/>
            <a:ext cx="345138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some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92B94E-3802-4AB2-AAA0-C26D74628B98}"/>
              </a:ext>
            </a:extLst>
          </p:cNvPr>
          <p:cNvSpPr txBox="1"/>
          <p:nvPr/>
        </p:nvSpPr>
        <p:spPr>
          <a:xfrm>
            <a:off x="5399648" y="5046229"/>
            <a:ext cx="154979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go</a:t>
            </a:r>
          </a:p>
        </p:txBody>
      </p:sp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F13160-485D-4B68-9FA3-B80ED8028C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72110" y="2421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2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78CB5F-3CB4-4B16-8622-E980260AC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0" y="3381368"/>
            <a:ext cx="28579" cy="95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3BEF48-C4CF-488F-B197-4C2F732E9DFD}"/>
              </a:ext>
            </a:extLst>
          </p:cNvPr>
          <p:cNvSpPr txBox="1"/>
          <p:nvPr/>
        </p:nvSpPr>
        <p:spPr>
          <a:xfrm>
            <a:off x="914400" y="1026941"/>
            <a:ext cx="122388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71B1D-9CB8-4723-AA77-3C0A47C3960B}"/>
              </a:ext>
            </a:extLst>
          </p:cNvPr>
          <p:cNvSpPr txBox="1"/>
          <p:nvPr/>
        </p:nvSpPr>
        <p:spPr>
          <a:xfrm>
            <a:off x="3135636" y="1026941"/>
            <a:ext cx="226401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she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C5FD7E-920C-44D5-9EFF-DE410FB10A91}"/>
              </a:ext>
            </a:extLst>
          </p:cNvPr>
          <p:cNvSpPr txBox="1"/>
          <p:nvPr/>
        </p:nvSpPr>
        <p:spPr>
          <a:xfrm>
            <a:off x="6110289" y="1035087"/>
            <a:ext cx="226401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was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B210F-3A73-4B02-BE3F-919FAF3C11E3}"/>
              </a:ext>
            </a:extLst>
          </p:cNvPr>
          <p:cNvSpPr txBox="1"/>
          <p:nvPr/>
        </p:nvSpPr>
        <p:spPr>
          <a:xfrm>
            <a:off x="7983302" y="5046229"/>
            <a:ext cx="154979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so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47F98D-F5DF-4E2C-8914-3C7B4FB9C47B}"/>
              </a:ext>
            </a:extLst>
          </p:cNvPr>
          <p:cNvSpPr txBox="1"/>
          <p:nvPr/>
        </p:nvSpPr>
        <p:spPr>
          <a:xfrm>
            <a:off x="914400" y="3219156"/>
            <a:ext cx="226401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said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8811DE-A6B2-48BE-8438-C7C541A48FFD}"/>
              </a:ext>
            </a:extLst>
          </p:cNvPr>
          <p:cNvSpPr txBox="1"/>
          <p:nvPr/>
        </p:nvSpPr>
        <p:spPr>
          <a:xfrm>
            <a:off x="9013588" y="1035087"/>
            <a:ext cx="226401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you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38D671-63EB-43AA-971F-3781E8F4D4B2}"/>
              </a:ext>
            </a:extLst>
          </p:cNvPr>
          <p:cNvSpPr txBox="1"/>
          <p:nvPr/>
        </p:nvSpPr>
        <p:spPr>
          <a:xfrm>
            <a:off x="3498054" y="3219156"/>
            <a:ext cx="345138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house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01A72F-92BE-45DA-B715-75EABDB239BB}"/>
              </a:ext>
            </a:extLst>
          </p:cNvPr>
          <p:cNvSpPr txBox="1"/>
          <p:nvPr/>
        </p:nvSpPr>
        <p:spPr>
          <a:xfrm>
            <a:off x="7299357" y="3219156"/>
            <a:ext cx="345138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come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C20B19-1F3E-43C2-B0F2-451C0FFA62AD}"/>
              </a:ext>
            </a:extLst>
          </p:cNvPr>
          <p:cNvSpPr txBox="1"/>
          <p:nvPr/>
        </p:nvSpPr>
        <p:spPr>
          <a:xfrm>
            <a:off x="914400" y="5046229"/>
            <a:ext cx="345138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some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92B94E-3802-4AB2-AAA0-C26D74628B98}"/>
              </a:ext>
            </a:extLst>
          </p:cNvPr>
          <p:cNvSpPr txBox="1"/>
          <p:nvPr/>
        </p:nvSpPr>
        <p:spPr>
          <a:xfrm>
            <a:off x="5399648" y="5046229"/>
            <a:ext cx="154979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go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0C5E04-F910-432F-B445-1420C082C5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4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78CB5F-3CB4-4B16-8622-E980260AC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0" y="3381368"/>
            <a:ext cx="28579" cy="95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3BEF48-C4CF-488F-B197-4C2F732E9DFD}"/>
              </a:ext>
            </a:extLst>
          </p:cNvPr>
          <p:cNvSpPr txBox="1"/>
          <p:nvPr/>
        </p:nvSpPr>
        <p:spPr>
          <a:xfrm>
            <a:off x="914400" y="1026941"/>
            <a:ext cx="122388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t</a:t>
            </a:r>
            <a:r>
              <a:rPr lang="en-GB" sz="9600" dirty="0">
                <a:highlight>
                  <a:srgbClr val="FFFF00"/>
                </a:highlight>
              </a:rPr>
              <a:t>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71B1D-9CB8-4723-AA77-3C0A47C3960B}"/>
              </a:ext>
            </a:extLst>
          </p:cNvPr>
          <p:cNvSpPr txBox="1"/>
          <p:nvPr/>
        </p:nvSpPr>
        <p:spPr>
          <a:xfrm>
            <a:off x="3135636" y="1026941"/>
            <a:ext cx="226401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sh</a:t>
            </a:r>
            <a:r>
              <a:rPr lang="en-GB" sz="9600" dirty="0">
                <a:highlight>
                  <a:srgbClr val="FFFF00"/>
                </a:highlight>
              </a:rPr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C5FD7E-920C-44D5-9EFF-DE410FB10A91}"/>
              </a:ext>
            </a:extLst>
          </p:cNvPr>
          <p:cNvSpPr txBox="1"/>
          <p:nvPr/>
        </p:nvSpPr>
        <p:spPr>
          <a:xfrm>
            <a:off x="6110289" y="1035087"/>
            <a:ext cx="226401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w</a:t>
            </a:r>
            <a:r>
              <a:rPr lang="en-GB" sz="9600" dirty="0">
                <a:highlight>
                  <a:srgbClr val="FFFF00"/>
                </a:highlight>
              </a:rPr>
              <a:t>a</a:t>
            </a:r>
            <a:r>
              <a:rPr lang="en-GB" sz="9600" dirty="0"/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B210F-3A73-4B02-BE3F-919FAF3C11E3}"/>
              </a:ext>
            </a:extLst>
          </p:cNvPr>
          <p:cNvSpPr txBox="1"/>
          <p:nvPr/>
        </p:nvSpPr>
        <p:spPr>
          <a:xfrm>
            <a:off x="7983302" y="5046229"/>
            <a:ext cx="154979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s</a:t>
            </a:r>
            <a:r>
              <a:rPr lang="en-GB" sz="9600" dirty="0">
                <a:highlight>
                  <a:srgbClr val="FFFF00"/>
                </a:highlight>
              </a:rPr>
              <a:t>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47F98D-F5DF-4E2C-8914-3C7B4FB9C47B}"/>
              </a:ext>
            </a:extLst>
          </p:cNvPr>
          <p:cNvSpPr txBox="1"/>
          <p:nvPr/>
        </p:nvSpPr>
        <p:spPr>
          <a:xfrm>
            <a:off x="914400" y="3219156"/>
            <a:ext cx="226401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s</a:t>
            </a:r>
            <a:r>
              <a:rPr lang="en-GB" sz="9600" dirty="0">
                <a:highlight>
                  <a:srgbClr val="FFFF00"/>
                </a:highlight>
              </a:rPr>
              <a:t>ai</a:t>
            </a:r>
            <a:r>
              <a:rPr lang="en-GB" sz="9600" dirty="0"/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8811DE-A6B2-48BE-8438-C7C541A48FFD}"/>
              </a:ext>
            </a:extLst>
          </p:cNvPr>
          <p:cNvSpPr txBox="1"/>
          <p:nvPr/>
        </p:nvSpPr>
        <p:spPr>
          <a:xfrm>
            <a:off x="9013588" y="1035087"/>
            <a:ext cx="226401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y</a:t>
            </a:r>
            <a:r>
              <a:rPr lang="en-GB" sz="9600" dirty="0">
                <a:highlight>
                  <a:srgbClr val="FFFF00"/>
                </a:highlight>
              </a:rPr>
              <a:t>ou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38D671-63EB-43AA-971F-3781E8F4D4B2}"/>
              </a:ext>
            </a:extLst>
          </p:cNvPr>
          <p:cNvSpPr txBox="1"/>
          <p:nvPr/>
        </p:nvSpPr>
        <p:spPr>
          <a:xfrm>
            <a:off x="3498054" y="3219156"/>
            <a:ext cx="345138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hous</a:t>
            </a:r>
            <a:r>
              <a:rPr lang="en-GB" sz="9600" dirty="0">
                <a:highlight>
                  <a:srgbClr val="FFFF00"/>
                </a:highlight>
              </a:rPr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01A72F-92BE-45DA-B715-75EABDB239BB}"/>
              </a:ext>
            </a:extLst>
          </p:cNvPr>
          <p:cNvSpPr txBox="1"/>
          <p:nvPr/>
        </p:nvSpPr>
        <p:spPr>
          <a:xfrm>
            <a:off x="7287895" y="3219156"/>
            <a:ext cx="345138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c</a:t>
            </a:r>
            <a:r>
              <a:rPr lang="en-GB" sz="9600" dirty="0">
                <a:highlight>
                  <a:srgbClr val="FFFF00"/>
                </a:highlight>
              </a:rPr>
              <a:t>o</a:t>
            </a:r>
            <a:r>
              <a:rPr lang="en-GB" sz="9600" dirty="0"/>
              <a:t>m</a:t>
            </a:r>
            <a:r>
              <a:rPr lang="en-GB" sz="9600" dirty="0">
                <a:highlight>
                  <a:srgbClr val="FFFF00"/>
                </a:highlight>
              </a:rPr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C20B19-1F3E-43C2-B0F2-451C0FFA62AD}"/>
              </a:ext>
            </a:extLst>
          </p:cNvPr>
          <p:cNvSpPr txBox="1"/>
          <p:nvPr/>
        </p:nvSpPr>
        <p:spPr>
          <a:xfrm>
            <a:off x="914400" y="5046229"/>
            <a:ext cx="345138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s</a:t>
            </a:r>
            <a:r>
              <a:rPr lang="en-GB" sz="9600" dirty="0">
                <a:highlight>
                  <a:srgbClr val="FFFF00"/>
                </a:highlight>
              </a:rPr>
              <a:t>o</a:t>
            </a:r>
            <a:r>
              <a:rPr lang="en-GB" sz="9600" dirty="0"/>
              <a:t>m</a:t>
            </a:r>
            <a:r>
              <a:rPr lang="en-GB" sz="9600" dirty="0">
                <a:highlight>
                  <a:srgbClr val="FFFF00"/>
                </a:highlight>
              </a:rPr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92B94E-3802-4AB2-AAA0-C26D74628B98}"/>
              </a:ext>
            </a:extLst>
          </p:cNvPr>
          <p:cNvSpPr txBox="1"/>
          <p:nvPr/>
        </p:nvSpPr>
        <p:spPr>
          <a:xfrm>
            <a:off x="5399648" y="5046229"/>
            <a:ext cx="154979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600" dirty="0"/>
              <a:t>g</a:t>
            </a:r>
            <a:r>
              <a:rPr lang="en-GB" sz="9600" dirty="0">
                <a:highlight>
                  <a:srgbClr val="FFFF00"/>
                </a:highlight>
              </a:rPr>
              <a:t>o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2F4C10-4A8D-4AB8-BDF0-12E803A3B4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3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D62967-0F20-4BD8-9361-243223C7E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45" y="995225"/>
            <a:ext cx="7867909" cy="5194559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A42C8A-30FA-4104-A673-73F5EE9784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3101" y="690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3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ACAA1D-1621-42BE-B0D0-11E3CD70B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03" y="475078"/>
            <a:ext cx="3876675" cy="1181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5D7ABF-9914-4D11-9323-9C40695E722E}"/>
              </a:ext>
            </a:extLst>
          </p:cNvPr>
          <p:cNvSpPr txBox="1"/>
          <p:nvPr/>
        </p:nvSpPr>
        <p:spPr>
          <a:xfrm>
            <a:off x="304800" y="1908314"/>
            <a:ext cx="114186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Red group </a:t>
            </a:r>
            <a:r>
              <a:rPr lang="en-GB" sz="2400" dirty="0"/>
              <a:t>– you need to look out for </a:t>
            </a:r>
            <a:r>
              <a:rPr lang="en-GB" sz="2400" b="1" dirty="0"/>
              <a:t>set 1</a:t>
            </a:r>
            <a:r>
              <a:rPr lang="en-GB" sz="2400" dirty="0"/>
              <a:t> videos on the link below: </a:t>
            </a:r>
          </a:p>
          <a:p>
            <a:r>
              <a:rPr lang="en-GB" sz="2400" u="sng" dirty="0">
                <a:hlinkClick r:id="rId5"/>
              </a:rPr>
              <a:t>https://www.youtube.com/channel/UCo7fbLgY2oA_cFCIg9GdxtQ</a:t>
            </a:r>
            <a:endParaRPr lang="en-GB" sz="2400" u="sng" dirty="0"/>
          </a:p>
          <a:p>
            <a:r>
              <a:rPr lang="en-GB" sz="2400" dirty="0"/>
              <a:t>We would like you to watch 3 videos: set 1 speed sounds, set 1 word time and set 1 spellings please.  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Green group </a:t>
            </a:r>
            <a:r>
              <a:rPr lang="en-GB" sz="2400" dirty="0"/>
              <a:t>you need to look out for </a:t>
            </a:r>
            <a:r>
              <a:rPr lang="en-GB" sz="2400" b="1" dirty="0"/>
              <a:t>set 2</a:t>
            </a:r>
            <a:r>
              <a:rPr lang="en-GB" sz="2400" dirty="0"/>
              <a:t> videos on the link below:</a:t>
            </a:r>
          </a:p>
          <a:p>
            <a:r>
              <a:rPr lang="en-GB" sz="2400" u="sng" dirty="0">
                <a:hlinkClick r:id="rId5"/>
              </a:rPr>
              <a:t>https://www.youtube.com/channel/UCo7fbLgY2oA_cFCIg9GdxtQ</a:t>
            </a:r>
            <a:endParaRPr lang="en-GB" sz="2400" u="sng" dirty="0"/>
          </a:p>
          <a:p>
            <a:r>
              <a:rPr lang="en-GB" sz="2400" dirty="0"/>
              <a:t>We would like you to watch 4 videos: set 2 speed sounds, set 2 spelling, red words 1, and read and hold a sentence 1</a:t>
            </a:r>
          </a:p>
          <a:p>
            <a:r>
              <a:rPr lang="en-GB" sz="2400" b="1" dirty="0">
                <a:solidFill>
                  <a:srgbClr val="FF0066"/>
                </a:solidFill>
              </a:rPr>
              <a:t>Pink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C000"/>
                </a:solidFill>
              </a:rPr>
              <a:t>yellow</a:t>
            </a:r>
            <a:r>
              <a:rPr lang="en-GB" sz="2400" dirty="0"/>
              <a:t> and </a:t>
            </a:r>
            <a:r>
              <a:rPr lang="en-GB" sz="2400" b="1" dirty="0">
                <a:solidFill>
                  <a:srgbClr val="00B0F0"/>
                </a:solidFill>
              </a:rPr>
              <a:t>blue</a:t>
            </a:r>
            <a:r>
              <a:rPr lang="en-GB" sz="2400" dirty="0"/>
              <a:t> groups you need to look out for </a:t>
            </a:r>
            <a:r>
              <a:rPr lang="en-GB" sz="2400" b="1" dirty="0"/>
              <a:t>set 3</a:t>
            </a:r>
            <a:r>
              <a:rPr lang="en-GB" sz="2400" dirty="0"/>
              <a:t> videos on the link below. </a:t>
            </a:r>
          </a:p>
          <a:p>
            <a:r>
              <a:rPr lang="en-GB" sz="2400" u="sng" dirty="0">
                <a:hlinkClick r:id="rId5"/>
              </a:rPr>
              <a:t>https://www.youtube.com/channel/UCo7fbLgY2oA_cFCIg9GdxtQ</a:t>
            </a:r>
            <a:endParaRPr lang="en-GB" sz="2400" u="sng" dirty="0"/>
          </a:p>
          <a:p>
            <a:r>
              <a:rPr lang="en-GB" sz="2400" dirty="0"/>
              <a:t>We would like you to watch 4 videos: set 3 speed sounds, set 3 spelling, red words 2 and read and hold a sentence 2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259887-57EF-4E53-8861-F78797815D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89674" y="7608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AD4CFA140EB4A80C5A2F767E61656" ma:contentTypeVersion="9" ma:contentTypeDescription="Create a new document." ma:contentTypeScope="" ma:versionID="77fa52eb842390f60d7a949c0542ceb2">
  <xsd:schema xmlns:xsd="http://www.w3.org/2001/XMLSchema" xmlns:xs="http://www.w3.org/2001/XMLSchema" xmlns:p="http://schemas.microsoft.com/office/2006/metadata/properties" xmlns:ns2="5ad0ee9d-2391-47bc-bd54-552549e2ac31" targetNamespace="http://schemas.microsoft.com/office/2006/metadata/properties" ma:root="true" ma:fieldsID="3aed9d836dad8c4fa9aec7e59f2f9e32" ns2:_="">
    <xsd:import namespace="5ad0ee9d-2391-47bc-bd54-552549e2a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ee9d-2391-47bc-bd54-552549e2a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AC6CA5-FC72-4FB8-93BD-A3F13297E30D}"/>
</file>

<file path=customXml/itemProps2.xml><?xml version="1.0" encoding="utf-8"?>
<ds:datastoreItem xmlns:ds="http://schemas.openxmlformats.org/officeDocument/2006/customXml" ds:itemID="{E0C8DD46-596F-4481-BCA7-443474443917}"/>
</file>

<file path=customXml/itemProps3.xml><?xml version="1.0" encoding="utf-8"?>
<ds:datastoreItem xmlns:ds="http://schemas.openxmlformats.org/officeDocument/2006/customXml" ds:itemID="{9A357608-BC21-4880-9ABE-AC9829E1AA23}"/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265</Words>
  <Application>Microsoft Office PowerPoint</Application>
  <PresentationFormat>Widescreen</PresentationFormat>
  <Paragraphs>50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O'Marah</dc:creator>
  <cp:lastModifiedBy>Geraldine O'Marah</cp:lastModifiedBy>
  <cp:revision>35</cp:revision>
  <dcterms:created xsi:type="dcterms:W3CDTF">2021-01-05T14:00:22Z</dcterms:created>
  <dcterms:modified xsi:type="dcterms:W3CDTF">2021-01-11T12:38:15Z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0x010100DDDAD4CFA140EB4A80C5A2F767E61656</vt:lpwstr>
  </property>
</Properties>
</file>