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2" r:id="rId8"/>
    <p:sldId id="273" r:id="rId9"/>
    <p:sldId id="265" r:id="rId10"/>
    <p:sldId id="274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3B8"/>
    <a:srgbClr val="F7CBEA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114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9.m4a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9.m4a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1.m4a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2"/>
            <a:ext cx="9144000" cy="2145366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Date: </a:t>
            </a:r>
            <a:r>
              <a:rPr lang="en-GB" dirty="0"/>
              <a:t>15.01.21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2 – Lesson 5</a:t>
            </a:r>
          </a:p>
          <a:p>
            <a:r>
              <a:rPr lang="en-GB" b="1" dirty="0"/>
              <a:t>Dividing whole numbers by</a:t>
            </a:r>
          </a:p>
          <a:p>
            <a:r>
              <a:rPr lang="en-GB" b="1" dirty="0"/>
              <a:t>10, 100 and 1000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842019" y="520049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842019" y="2424745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5F7DF-5826-403F-95E7-41CF305359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12" t="13339" r="50000" b="16908"/>
          <a:stretch/>
        </p:blipFill>
        <p:spPr>
          <a:xfrm>
            <a:off x="834081" y="335546"/>
            <a:ext cx="5589927" cy="6186908"/>
          </a:xfrm>
          <a:prstGeom prst="rect">
            <a:avLst/>
          </a:prstGeom>
        </p:spPr>
      </p:pic>
      <p:pic>
        <p:nvPicPr>
          <p:cNvPr id="2" name="Friday maths side 2">
            <a:hlinkClick r:id="" action="ppaction://media"/>
            <a:extLst>
              <a:ext uri="{FF2B5EF4-FFF2-40B4-BE49-F238E27FC236}">
                <a16:creationId xmlns:a16="http://schemas.microsoft.com/office/drawing/2014/main" id="{F8EBC3E7-6D61-46FE-B6C1-34B835AD3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9419" y="4384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825185" y="2659612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2498E-6087-4F78-A25F-9DC32FB29D6E}"/>
              </a:ext>
            </a:extLst>
          </p:cNvPr>
          <p:cNvSpPr txBox="1"/>
          <p:nvPr/>
        </p:nvSpPr>
        <p:spPr>
          <a:xfrm>
            <a:off x="6825185" y="4580153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B.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8960F21-439F-407A-9F5D-7D6EC76F369C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8FE235-9542-4C86-99D1-B22130D5768B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CF5A38-800F-4E02-9E00-6D34B00B1F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087" t="13136" r="15870" b="14461"/>
          <a:stretch/>
        </p:blipFill>
        <p:spPr>
          <a:xfrm>
            <a:off x="848140" y="283773"/>
            <a:ext cx="5386756" cy="6290454"/>
          </a:xfrm>
          <a:prstGeom prst="rect">
            <a:avLst/>
          </a:prstGeom>
        </p:spPr>
      </p:pic>
      <p:pic>
        <p:nvPicPr>
          <p:cNvPr id="2" name="Friday maths slide 3A">
            <a:hlinkClick r:id="" action="ppaction://media"/>
            <a:extLst>
              <a:ext uri="{FF2B5EF4-FFF2-40B4-BE49-F238E27FC236}">
                <a16:creationId xmlns:a16="http://schemas.microsoft.com/office/drawing/2014/main" id="{4C00B390-A412-48A6-AFF5-620193F13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2947" y="3638248"/>
            <a:ext cx="609600" cy="609600"/>
          </a:xfrm>
          <a:prstGeom prst="rect">
            <a:avLst/>
          </a:prstGeom>
        </p:spPr>
      </p:pic>
      <p:pic>
        <p:nvPicPr>
          <p:cNvPr id="6" name="Friday maths slide 3B">
            <a:hlinkClick r:id="" action="ppaction://media"/>
            <a:extLst>
              <a:ext uri="{FF2B5EF4-FFF2-40B4-BE49-F238E27FC236}">
                <a16:creationId xmlns:a16="http://schemas.microsoft.com/office/drawing/2014/main" id="{17A5280D-837E-47B3-BB5B-684CAC6133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58989" y="5618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9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BA9D9DA-1603-4232-867B-823958A36C32}"/>
              </a:ext>
            </a:extLst>
          </p:cNvPr>
          <p:cNvSpPr txBox="1"/>
          <p:nvPr/>
        </p:nvSpPr>
        <p:spPr>
          <a:xfrm>
            <a:off x="8051323" y="5113910"/>
            <a:ext cx="334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answers on the next slide.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24788-7AEC-476D-8C50-47CE27850FAA}"/>
              </a:ext>
            </a:extLst>
          </p:cNvPr>
          <p:cNvSpPr txBox="1"/>
          <p:nvPr/>
        </p:nvSpPr>
        <p:spPr>
          <a:xfrm>
            <a:off x="7980890" y="2902968"/>
            <a:ext cx="3915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146D282-E0C1-4B55-A88D-EB5EA761D6BC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29B4CE-410E-4E16-91F1-61202647550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6D7282-E995-424E-96FE-D9AFCAC6722F}"/>
              </a:ext>
            </a:extLst>
          </p:cNvPr>
          <p:cNvGrpSpPr/>
          <p:nvPr/>
        </p:nvGrpSpPr>
        <p:grpSpPr>
          <a:xfrm>
            <a:off x="835748" y="362639"/>
            <a:ext cx="6255776" cy="3347970"/>
            <a:chOff x="1418449" y="529427"/>
            <a:chExt cx="6441432" cy="36160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C3A01D-577A-43E9-B097-D2B262FDB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552" t="27007" r="12755" b="32702"/>
            <a:stretch/>
          </p:blipFill>
          <p:spPr>
            <a:xfrm>
              <a:off x="1418449" y="529427"/>
              <a:ext cx="6441432" cy="18527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9D4BA7-A084-4CDB-833D-40421BA2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61A870-33D9-4C7E-91DA-585E7CE08AA4}"/>
              </a:ext>
            </a:extLst>
          </p:cNvPr>
          <p:cNvGrpSpPr/>
          <p:nvPr/>
        </p:nvGrpSpPr>
        <p:grpSpPr>
          <a:xfrm>
            <a:off x="1384388" y="4123895"/>
            <a:ext cx="4538133" cy="2232021"/>
            <a:chOff x="541867" y="4098074"/>
            <a:chExt cx="4538133" cy="223202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525F72-395E-44BC-97AC-EF8FF7206D2C}"/>
                </a:ext>
              </a:extLst>
            </p:cNvPr>
            <p:cNvSpPr txBox="1"/>
            <p:nvPr/>
          </p:nvSpPr>
          <p:spPr>
            <a:xfrm>
              <a:off x="541867" y="4098074"/>
              <a:ext cx="4538133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3200" dirty="0"/>
                <a:t>5,700 ÷ 10 =</a:t>
              </a:r>
            </a:p>
            <a:p>
              <a:pPr>
                <a:lnSpc>
                  <a:spcPct val="150000"/>
                </a:lnSpc>
              </a:pPr>
              <a:r>
                <a:rPr lang="en-GB" sz="3200" dirty="0"/>
                <a:t>15,000 ÷ 100 =</a:t>
              </a:r>
            </a:p>
            <a:p>
              <a:pPr>
                <a:lnSpc>
                  <a:spcPct val="150000"/>
                </a:lnSpc>
              </a:pPr>
              <a:r>
                <a:rPr lang="en-GB" sz="3200" dirty="0"/>
                <a:t>73,000 ÷ 1000 =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C99294-EC57-41EC-A1D6-6F1C7FCA1BCD}"/>
                </a:ext>
              </a:extLst>
            </p:cNvPr>
            <p:cNvSpPr/>
            <p:nvPr/>
          </p:nvSpPr>
          <p:spPr>
            <a:xfrm>
              <a:off x="2772647" y="4253985"/>
              <a:ext cx="406401" cy="5342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2FDCCC-BD3F-4636-904F-C8C5A3D6AF43}"/>
                </a:ext>
              </a:extLst>
            </p:cNvPr>
            <p:cNvSpPr/>
            <p:nvPr/>
          </p:nvSpPr>
          <p:spPr>
            <a:xfrm>
              <a:off x="3232057" y="5024902"/>
              <a:ext cx="406401" cy="5342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18C1DD-3071-45FA-B744-A95B68911C6E}"/>
                </a:ext>
              </a:extLst>
            </p:cNvPr>
            <p:cNvSpPr/>
            <p:nvPr/>
          </p:nvSpPr>
          <p:spPr>
            <a:xfrm>
              <a:off x="3454127" y="5759511"/>
              <a:ext cx="406401" cy="5342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Friday maths slide 4">
            <a:hlinkClick r:id="" action="ppaction://media"/>
            <a:extLst>
              <a:ext uri="{FF2B5EF4-FFF2-40B4-BE49-F238E27FC236}">
                <a16:creationId xmlns:a16="http://schemas.microsoft.com/office/drawing/2014/main" id="{910BCA27-7120-4CD7-AC33-72D4288AC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9244" y="4164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7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BA9D9DA-1603-4232-867B-823958A36C32}"/>
              </a:ext>
            </a:extLst>
          </p:cNvPr>
          <p:cNvSpPr txBox="1"/>
          <p:nvPr/>
        </p:nvSpPr>
        <p:spPr>
          <a:xfrm>
            <a:off x="8269897" y="3092606"/>
            <a:ext cx="334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146D282-E0C1-4B55-A88D-EB5EA761D6BC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29B4CE-410E-4E16-91F1-61202647550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6D7282-E995-424E-96FE-D9AFCAC6722F}"/>
              </a:ext>
            </a:extLst>
          </p:cNvPr>
          <p:cNvGrpSpPr/>
          <p:nvPr/>
        </p:nvGrpSpPr>
        <p:grpSpPr>
          <a:xfrm>
            <a:off x="835748" y="362639"/>
            <a:ext cx="6255776" cy="3347970"/>
            <a:chOff x="1418449" y="529427"/>
            <a:chExt cx="6441432" cy="36160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C3A01D-577A-43E9-B097-D2B262FDB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552" t="27007" r="12755" b="32702"/>
            <a:stretch/>
          </p:blipFill>
          <p:spPr>
            <a:xfrm>
              <a:off x="1418449" y="529427"/>
              <a:ext cx="6441432" cy="18527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9D4BA7-A084-4CDB-833D-40421BA2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0525F72-395E-44BC-97AC-EF8FF7206D2C}"/>
              </a:ext>
            </a:extLst>
          </p:cNvPr>
          <p:cNvSpPr txBox="1"/>
          <p:nvPr/>
        </p:nvSpPr>
        <p:spPr>
          <a:xfrm>
            <a:off x="948622" y="4080434"/>
            <a:ext cx="6255776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/>
              <a:t>5,700 ÷ 10 = 570               </a:t>
            </a:r>
            <a:r>
              <a:rPr lang="en-GB" sz="3200" i="1" dirty="0"/>
              <a:t>(or 570.0)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15,000 ÷ 100 = 150          </a:t>
            </a:r>
            <a:r>
              <a:rPr lang="en-GB" sz="3200" i="1" dirty="0"/>
              <a:t>(or 150.00)</a:t>
            </a:r>
            <a:endParaRPr lang="en-GB" sz="3200" dirty="0"/>
          </a:p>
          <a:p>
            <a:pPr>
              <a:lnSpc>
                <a:spcPct val="150000"/>
              </a:lnSpc>
            </a:pPr>
            <a:r>
              <a:rPr lang="en-GB" sz="3200" dirty="0"/>
              <a:t>73,000 ÷ 1000 = 73          </a:t>
            </a:r>
            <a:r>
              <a:rPr lang="en-GB" sz="3200" i="1" dirty="0"/>
              <a:t>(or 73.000)</a:t>
            </a:r>
            <a:endParaRPr lang="en-GB" sz="3200" dirty="0"/>
          </a:p>
        </p:txBody>
      </p:sp>
      <p:pic>
        <p:nvPicPr>
          <p:cNvPr id="2" name="Friday maths slide 5">
            <a:hlinkClick r:id="" action="ppaction://media"/>
            <a:extLst>
              <a:ext uri="{FF2B5EF4-FFF2-40B4-BE49-F238E27FC236}">
                <a16:creationId xmlns:a16="http://schemas.microsoft.com/office/drawing/2014/main" id="{418B462C-C229-43C6-9E8F-753176E96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6120" y="4080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6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3C9D7-1C01-4926-A25E-39D6D11EF68A}"/>
              </a:ext>
            </a:extLst>
          </p:cNvPr>
          <p:cNvSpPr txBox="1"/>
          <p:nvPr/>
        </p:nvSpPr>
        <p:spPr>
          <a:xfrm>
            <a:off x="244103" y="300365"/>
            <a:ext cx="5851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if you would like the questions read to you.</a:t>
            </a:r>
          </a:p>
          <a:p>
            <a:r>
              <a:rPr lang="en-GB" dirty="0"/>
              <a:t>We will go through the answers on the next slide.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F504FF-51F8-46C1-BBAC-A80D8C9CF210}"/>
              </a:ext>
            </a:extLst>
          </p:cNvPr>
          <p:cNvGrpSpPr/>
          <p:nvPr/>
        </p:nvGrpSpPr>
        <p:grpSpPr>
          <a:xfrm>
            <a:off x="202538" y="1399303"/>
            <a:ext cx="7928065" cy="5175061"/>
            <a:chOff x="466791" y="807728"/>
            <a:chExt cx="7928065" cy="51750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042715-DD4F-4911-B38C-7734D4BB6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928" t="31606" r="14393" b="9996"/>
            <a:stretch/>
          </p:blipFill>
          <p:spPr>
            <a:xfrm>
              <a:off x="466791" y="807728"/>
              <a:ext cx="7928065" cy="517506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64E9CB-DB12-4ED0-A486-9AE279060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960" t="20311" r="58364" b="72282"/>
            <a:stretch/>
          </p:blipFill>
          <p:spPr>
            <a:xfrm>
              <a:off x="622109" y="875211"/>
              <a:ext cx="582760" cy="62593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11A9F85-3FDE-4A88-8767-44413CA13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210" t="48383" r="58649" b="44580"/>
            <a:stretch/>
          </p:blipFill>
          <p:spPr>
            <a:xfrm>
              <a:off x="659841" y="3900712"/>
              <a:ext cx="507296" cy="60548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969AFE-4CBA-401A-BD7C-4F39D3794EB6}"/>
              </a:ext>
            </a:extLst>
          </p:cNvPr>
          <p:cNvGrpSpPr/>
          <p:nvPr/>
        </p:nvGrpSpPr>
        <p:grpSpPr>
          <a:xfrm>
            <a:off x="8337508" y="4105762"/>
            <a:ext cx="3669451" cy="2468602"/>
            <a:chOff x="1418449" y="529427"/>
            <a:chExt cx="6441432" cy="36160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3CEA64-1B46-41F7-B6F4-7F920DFF7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552" t="27007" r="12755" b="32702"/>
            <a:stretch/>
          </p:blipFill>
          <p:spPr>
            <a:xfrm>
              <a:off x="1418449" y="529427"/>
              <a:ext cx="6441432" cy="185271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DEE8882-792C-4414-89F8-C635A77A7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pic>
        <p:nvPicPr>
          <p:cNvPr id="8" name="Friday maths slide 6">
            <a:hlinkClick r:id="" action="ppaction://media"/>
            <a:extLst>
              <a:ext uri="{FF2B5EF4-FFF2-40B4-BE49-F238E27FC236}">
                <a16:creationId xmlns:a16="http://schemas.microsoft.com/office/drawing/2014/main" id="{5460497F-037E-4816-9738-59B2E03DA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03256" y="457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103F1-1C2C-41E8-8445-05435257F4D3}"/>
              </a:ext>
            </a:extLst>
          </p:cNvPr>
          <p:cNvSpPr txBox="1"/>
          <p:nvPr/>
        </p:nvSpPr>
        <p:spPr>
          <a:xfrm>
            <a:off x="682050" y="535922"/>
            <a:ext cx="7807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66FD3CF-1D47-4D2D-891D-A029D48D81C0}"/>
              </a:ext>
            </a:extLst>
          </p:cNvPr>
          <p:cNvGrpSpPr/>
          <p:nvPr/>
        </p:nvGrpSpPr>
        <p:grpSpPr>
          <a:xfrm>
            <a:off x="610221" y="1376345"/>
            <a:ext cx="10469789" cy="4945733"/>
            <a:chOff x="610221" y="1376345"/>
            <a:chExt cx="10469789" cy="49457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B4A2544-E069-4CD4-999A-E6E5DC685276}"/>
                </a:ext>
              </a:extLst>
            </p:cNvPr>
            <p:cNvGrpSpPr/>
            <p:nvPr/>
          </p:nvGrpSpPr>
          <p:grpSpPr>
            <a:xfrm>
              <a:off x="1111989" y="4795162"/>
              <a:ext cx="9968021" cy="1526916"/>
              <a:chOff x="682050" y="4148831"/>
              <a:chExt cx="12503543" cy="175952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59F8B8E-438B-4464-82D9-0E49F9D8FF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8" t="20618" r="61396" b="53804"/>
              <a:stretch/>
            </p:blipFill>
            <p:spPr>
              <a:xfrm>
                <a:off x="682050" y="4148831"/>
                <a:ext cx="4069264" cy="175952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65640DF-38BF-40C3-86A7-A5B20AD449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8" t="70517" r="59594" b="3489"/>
              <a:stretch/>
            </p:blipFill>
            <p:spPr>
              <a:xfrm>
                <a:off x="8717504" y="4148831"/>
                <a:ext cx="4468089" cy="1759528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349F317-C1D1-4E45-BA3C-84E598A31F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8" t="45393" r="59594" b="27528"/>
              <a:stretch/>
            </p:blipFill>
            <p:spPr>
              <a:xfrm>
                <a:off x="4428585" y="4148831"/>
                <a:ext cx="4288919" cy="1759528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8810815-0813-4C09-8D04-02FAA482C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210" t="48383" r="58649" b="44580"/>
            <a:stretch/>
          </p:blipFill>
          <p:spPr>
            <a:xfrm>
              <a:off x="613998" y="4795162"/>
              <a:ext cx="507296" cy="605482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CD05EFA-5B46-41E7-96ED-93D2283F233D}"/>
                </a:ext>
              </a:extLst>
            </p:cNvPr>
            <p:cNvGrpSpPr/>
            <p:nvPr/>
          </p:nvGrpSpPr>
          <p:grpSpPr>
            <a:xfrm>
              <a:off x="610221" y="1376345"/>
              <a:ext cx="7879318" cy="4945733"/>
              <a:chOff x="610221" y="1376345"/>
              <a:chExt cx="7879318" cy="4945733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F047CD6-47AD-409B-B20B-222446982FDD}"/>
                  </a:ext>
                </a:extLst>
              </p:cNvPr>
              <p:cNvSpPr/>
              <p:nvPr/>
            </p:nvSpPr>
            <p:spPr>
              <a:xfrm>
                <a:off x="610221" y="2002276"/>
                <a:ext cx="788273" cy="23217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A37D3DA-3D4A-499A-8C64-3C30C8DBE9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454" t="27972" r="20288" b="15737"/>
              <a:stretch/>
            </p:blipFill>
            <p:spPr>
              <a:xfrm>
                <a:off x="1192981" y="1376345"/>
                <a:ext cx="7296558" cy="2947725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1D2D7B2-036E-42F4-9728-B2BE97BFF6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960" t="20311" r="58364" b="72282"/>
              <a:stretch/>
            </p:blipFill>
            <p:spPr>
              <a:xfrm>
                <a:off x="610221" y="1376345"/>
                <a:ext cx="582760" cy="625931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93B54B6-AAB4-4B49-982F-9DAB5E1A9141}"/>
                  </a:ext>
                </a:extLst>
              </p:cNvPr>
              <p:cNvSpPr/>
              <p:nvPr/>
            </p:nvSpPr>
            <p:spPr>
              <a:xfrm>
                <a:off x="618636" y="5316021"/>
                <a:ext cx="488715" cy="10060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pic>
        <p:nvPicPr>
          <p:cNvPr id="24" name="Friday maths slide 7">
            <a:hlinkClick r:id="" action="ppaction://media"/>
            <a:extLst>
              <a:ext uri="{FF2B5EF4-FFF2-40B4-BE49-F238E27FC236}">
                <a16:creationId xmlns:a16="http://schemas.microsoft.com/office/drawing/2014/main" id="{D44D3AB2-49D5-4222-8E42-B48AA8B7D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355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9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A3762B-A5F1-4F21-AAAA-72012544068F}"/>
              </a:ext>
            </a:extLst>
          </p:cNvPr>
          <p:cNvSpPr txBox="1"/>
          <p:nvPr/>
        </p:nvSpPr>
        <p:spPr>
          <a:xfrm>
            <a:off x="635172" y="6228358"/>
            <a:ext cx="597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1FB0C8-880E-4D1A-9F7B-068ECC984D2B}"/>
              </a:ext>
            </a:extLst>
          </p:cNvPr>
          <p:cNvSpPr txBox="1"/>
          <p:nvPr/>
        </p:nvSpPr>
        <p:spPr>
          <a:xfrm>
            <a:off x="635173" y="317629"/>
            <a:ext cx="597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39DCC7-D645-410D-9F17-1677CF8CDD60}"/>
              </a:ext>
            </a:extLst>
          </p:cNvPr>
          <p:cNvGrpSpPr/>
          <p:nvPr/>
        </p:nvGrpSpPr>
        <p:grpSpPr>
          <a:xfrm>
            <a:off x="310052" y="1295405"/>
            <a:ext cx="7842069" cy="4574954"/>
            <a:chOff x="635172" y="1308682"/>
            <a:chExt cx="7842069" cy="45749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4F0CF9-E919-4E0D-8D47-728074AD0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571" t="35223" r="14715" b="13641"/>
            <a:stretch/>
          </p:blipFill>
          <p:spPr>
            <a:xfrm>
              <a:off x="635172" y="1308682"/>
              <a:ext cx="7842069" cy="45749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94538EC-681D-45F5-917E-09A4336B6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8372" t="82830" r="58631" b="11485"/>
            <a:stretch/>
          </p:blipFill>
          <p:spPr>
            <a:xfrm>
              <a:off x="753659" y="1415882"/>
              <a:ext cx="541032" cy="54694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B0E51F-F7E5-4A00-866B-498CA17C5DD7}"/>
              </a:ext>
            </a:extLst>
          </p:cNvPr>
          <p:cNvGrpSpPr/>
          <p:nvPr/>
        </p:nvGrpSpPr>
        <p:grpSpPr>
          <a:xfrm>
            <a:off x="8337508" y="4105762"/>
            <a:ext cx="3669451" cy="2468602"/>
            <a:chOff x="1418449" y="529427"/>
            <a:chExt cx="6441432" cy="36160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4F6FBD-C371-4318-AD0B-E9FC3C8E2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6552" t="27007" r="12755" b="32702"/>
            <a:stretch/>
          </p:blipFill>
          <p:spPr>
            <a:xfrm>
              <a:off x="1418449" y="529427"/>
              <a:ext cx="6441432" cy="18527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2350AF-0BBC-420B-AF03-F42717718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pic>
        <p:nvPicPr>
          <p:cNvPr id="4" name="Friday maths slide 8A">
            <a:hlinkClick r:id="" action="ppaction://media"/>
            <a:extLst>
              <a:ext uri="{FF2B5EF4-FFF2-40B4-BE49-F238E27FC236}">
                <a16:creationId xmlns:a16="http://schemas.microsoft.com/office/drawing/2014/main" id="{2F4461A3-58F5-43C7-BEDD-921E30875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80180" y="317629"/>
            <a:ext cx="609600" cy="609600"/>
          </a:xfrm>
          <a:prstGeom prst="rect">
            <a:avLst/>
          </a:prstGeom>
        </p:spPr>
      </p:pic>
      <p:pic>
        <p:nvPicPr>
          <p:cNvPr id="7" name="Friday maths slide 8B">
            <a:hlinkClick r:id="" action="ppaction://media"/>
            <a:extLst>
              <a:ext uri="{FF2B5EF4-FFF2-40B4-BE49-F238E27FC236}">
                <a16:creationId xmlns:a16="http://schemas.microsoft.com/office/drawing/2014/main" id="{129CDFAD-11EB-4332-9145-7864D7A2E9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0" y="6138303"/>
            <a:ext cx="609600" cy="5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9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134436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683357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622109" y="5532806"/>
            <a:ext cx="44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622109" y="955862"/>
            <a:ext cx="716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52F399-9978-411F-B7F4-DFB50B4540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421" t="56975" r="10921" b="13645"/>
          <a:stretch/>
        </p:blipFill>
        <p:spPr>
          <a:xfrm>
            <a:off x="266472" y="1912293"/>
            <a:ext cx="7876674" cy="303341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8019205-8DDA-4C4B-9328-1DD6FD76E9EA}"/>
              </a:ext>
            </a:extLst>
          </p:cNvPr>
          <p:cNvGrpSpPr/>
          <p:nvPr/>
        </p:nvGrpSpPr>
        <p:grpSpPr>
          <a:xfrm>
            <a:off x="8337508" y="4105762"/>
            <a:ext cx="3669451" cy="2468602"/>
            <a:chOff x="1418449" y="529427"/>
            <a:chExt cx="6441432" cy="361608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BE81B72-76FE-432E-BCC2-CACD6BD46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552" t="27007" r="12755" b="32702"/>
            <a:stretch/>
          </p:blipFill>
          <p:spPr>
            <a:xfrm>
              <a:off x="1418449" y="529427"/>
              <a:ext cx="6441432" cy="185271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01AC34-5CC0-4DEE-8268-F6242A606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1634" t="23070" r="13261" b="37916"/>
            <a:stretch/>
          </p:blipFill>
          <p:spPr>
            <a:xfrm>
              <a:off x="1418449" y="2353029"/>
              <a:ext cx="6441432" cy="1792484"/>
            </a:xfrm>
            <a:prstGeom prst="rect">
              <a:avLst/>
            </a:prstGeom>
          </p:spPr>
        </p:pic>
      </p:grpSp>
      <p:pic>
        <p:nvPicPr>
          <p:cNvPr id="9" name="Friday maths slide 9A">
            <a:hlinkClick r:id="" action="ppaction://media"/>
            <a:extLst>
              <a:ext uri="{FF2B5EF4-FFF2-40B4-BE49-F238E27FC236}">
                <a16:creationId xmlns:a16="http://schemas.microsoft.com/office/drawing/2014/main" id="{E1F912D7-384E-46E2-977F-831F4F52E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33546" y="914189"/>
            <a:ext cx="609600" cy="609600"/>
          </a:xfrm>
          <a:prstGeom prst="rect">
            <a:avLst/>
          </a:prstGeom>
        </p:spPr>
      </p:pic>
      <p:pic>
        <p:nvPicPr>
          <p:cNvPr id="18" name="Friday maths slide 9B">
            <a:hlinkClick r:id="" action="ppaction://media"/>
            <a:extLst>
              <a:ext uri="{FF2B5EF4-FFF2-40B4-BE49-F238E27FC236}">
                <a16:creationId xmlns:a16="http://schemas.microsoft.com/office/drawing/2014/main" id="{450CC7B0-E77A-4285-863D-870FAD78E0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86400" y="5412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3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2B30C8-F525-444F-B354-F03C7F0A2CA0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a460e403-a353-4628-9222-e96d0f2ecf11"/>
    <ds:schemaRef ds:uri="http://purl.org/dc/elements/1.1/"/>
    <ds:schemaRef ds:uri="http://purl.org/dc/terms/"/>
    <ds:schemaRef ds:uri="6e6ca74e-b4f7-4601-85ac-67e42a279e9b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326</Words>
  <Application>Microsoft Office PowerPoint</Application>
  <PresentationFormat>Widescreen</PresentationFormat>
  <Paragraphs>37</Paragraphs>
  <Slides>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80</cp:revision>
  <dcterms:created xsi:type="dcterms:W3CDTF">2020-07-13T10:58:18Z</dcterms:created>
  <dcterms:modified xsi:type="dcterms:W3CDTF">2021-01-14T12:44:46Z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