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6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97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46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83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2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38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2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5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48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2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B6FFA-35BE-4976-AE8C-C4C8BBFC1463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0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hyperlink" Target="https://www.chesterzoo.org/our-zoo/animals/" TargetMode="External"/><Relationship Id="rId4" Type="http://schemas.openxmlformats.org/officeDocument/2006/relationships/hyperlink" Target="https://zoo.sandiegozoo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      English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8149" b="-1"/>
          <a:stretch/>
        </p:blipFill>
        <p:spPr>
          <a:xfrm>
            <a:off x="9396413" y="559892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9975" y="2798540"/>
            <a:ext cx="3667562" cy="3868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8946" y="287562"/>
            <a:ext cx="382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Thursday 14</a:t>
            </a:r>
            <a:r>
              <a:rPr lang="en-GB" baseline="30000" dirty="0" smtClean="0"/>
              <a:t>th</a:t>
            </a:r>
            <a:r>
              <a:rPr lang="en-GB" dirty="0" smtClean="0"/>
              <a:t> January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52489" y="1055688"/>
            <a:ext cx="1742852" cy="174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549" y="128183"/>
            <a:ext cx="461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Thursday 14t</a:t>
            </a:r>
            <a:r>
              <a:rPr lang="en-GB" baseline="30000" dirty="0" smtClean="0"/>
              <a:t>h</a:t>
            </a:r>
            <a:r>
              <a:rPr lang="en-GB" dirty="0" smtClean="0"/>
              <a:t> January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2549" y="4644389"/>
            <a:ext cx="475488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accent2">
                    <a:lumMod val="75000"/>
                  </a:schemeClr>
                </a:solidFill>
                <a:hlinkClick r:id="rId4"/>
              </a:rPr>
              <a:t>Useful websites</a:t>
            </a:r>
          </a:p>
          <a:p>
            <a:endParaRPr lang="en-GB" dirty="0" smtClean="0">
              <a:hlinkClick r:id="rId4"/>
            </a:endParaRPr>
          </a:p>
          <a:p>
            <a:r>
              <a:rPr lang="en-GB" dirty="0" smtClean="0">
                <a:hlinkClick r:id="rId4"/>
              </a:rPr>
              <a:t>https</a:t>
            </a:r>
            <a:r>
              <a:rPr lang="en-GB" dirty="0">
                <a:hlinkClick r:id="rId4"/>
              </a:rPr>
              <a:t>://zoo.sandiegozoo.org</a:t>
            </a:r>
            <a:r>
              <a:rPr lang="en-GB" dirty="0" smtClean="0">
                <a:hlinkClick r:id="rId4"/>
              </a:rPr>
              <a:t>/</a:t>
            </a:r>
            <a:endParaRPr lang="en-GB" dirty="0" smtClean="0"/>
          </a:p>
          <a:p>
            <a:endParaRPr lang="en-GB" dirty="0"/>
          </a:p>
          <a:p>
            <a:r>
              <a:rPr lang="en-GB" dirty="0">
                <a:hlinkClick r:id="rId5"/>
              </a:rPr>
              <a:t>https://www.chesterzoo.org/our-zoo/animals</a:t>
            </a:r>
            <a:r>
              <a:rPr lang="en-GB" dirty="0" smtClean="0">
                <a:hlinkClick r:id="rId5"/>
              </a:rPr>
              <a:t>/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13509" y="1315621"/>
            <a:ext cx="4241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Use your fact file from yesterday to remind you all about the animal you researched .</a:t>
            </a:r>
          </a:p>
          <a:p>
            <a:endParaRPr lang="en-GB" dirty="0"/>
          </a:p>
          <a:p>
            <a:r>
              <a:rPr lang="en-GB" dirty="0" smtClean="0"/>
              <a:t>Read the facts and remind yourself about the colour coded key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360" y="1315621"/>
            <a:ext cx="5151938" cy="529853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0542" y="2792949"/>
            <a:ext cx="1766888" cy="17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8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5359" y="1384663"/>
            <a:ext cx="3683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Mrs Evans’ model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243840" y="2020389"/>
            <a:ext cx="7203349" cy="4768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Leafcutter ant are tiny </a:t>
            </a:r>
            <a:r>
              <a:rPr lang="en-GB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creatures 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yet </a:t>
            </a: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they </a:t>
            </a: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are able to carry pieces of leaf that weigh at least 20 times their own body weight.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050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Ants </a:t>
            </a: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pick up and carry the leaves to a kind of ‘garden’ in their underground nest 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they can </a:t>
            </a: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use them as compost to cultivate a particular fungus.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050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Carnivorous </a:t>
            </a: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flies eat the Leafcutter Ants 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but</a:t>
            </a:r>
            <a:r>
              <a:rPr lang="en-GB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their main predator is the armadillo.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050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GB" dirty="0" smtClean="0">
                <a:latin typeface="Comic Sans MS" panose="030F0702030302020204" pitchFamily="66" charset="0"/>
              </a:rPr>
              <a:t>There </a:t>
            </a:r>
            <a:r>
              <a:rPr lang="en-GB" dirty="0">
                <a:latin typeface="Comic Sans MS" panose="030F0702030302020204" pitchFamily="66" charset="0"/>
              </a:rPr>
              <a:t>can be three to eight million ants in a single colony 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so</a:t>
            </a:r>
            <a:r>
              <a:rPr lang="en-GB" dirty="0">
                <a:latin typeface="Comic Sans MS" panose="030F0702030302020204" pitchFamily="66" charset="0"/>
              </a:rPr>
              <a:t> these ants eat more vegetation than any other animal group</a:t>
            </a:r>
            <a:r>
              <a:rPr lang="en-GB" dirty="0" smtClean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Leaf cutter ants live on the forest floor </a:t>
            </a:r>
            <a:r>
              <a:rPr lang="en-GB" dirty="0" smtClean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en-GB" dirty="0" smtClean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like to climb high into the trees.</a:t>
            </a:r>
            <a:endParaRPr lang="en-GB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" y="410383"/>
            <a:ext cx="11948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sng" dirty="0" smtClean="0">
                <a:solidFill>
                  <a:srgbClr val="0070C0"/>
                </a:solidFill>
              </a:rPr>
              <a:t>Can I use co-ordinating conjunctions to join sentences?</a:t>
            </a:r>
            <a:endParaRPr lang="en-GB" sz="4000" u="sng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277" y="4057941"/>
            <a:ext cx="3150975" cy="21686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72733" y="1569329"/>
            <a:ext cx="33615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and		but		or</a:t>
            </a:r>
          </a:p>
          <a:p>
            <a:r>
              <a:rPr lang="en-GB" sz="4400" dirty="0">
                <a:solidFill>
                  <a:srgbClr val="FF0000"/>
                </a:solidFill>
              </a:rPr>
              <a:t>s</a:t>
            </a:r>
            <a:r>
              <a:rPr lang="en-GB" sz="4400" dirty="0" smtClean="0">
                <a:solidFill>
                  <a:srgbClr val="FF0000"/>
                </a:solidFill>
              </a:rPr>
              <a:t>o           yet</a:t>
            </a:r>
            <a:endParaRPr lang="en-GB" sz="4400" dirty="0">
              <a:solidFill>
                <a:srgbClr val="FF0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9976" y="1114042"/>
            <a:ext cx="1546301" cy="154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0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9719" y="431466"/>
            <a:ext cx="8065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u="sng" dirty="0">
                <a:solidFill>
                  <a:srgbClr val="0070C0"/>
                </a:solidFill>
              </a:rPr>
              <a:t>Can I use </a:t>
            </a:r>
            <a:r>
              <a:rPr lang="en-GB" sz="4000" u="sng" dirty="0" smtClean="0">
                <a:solidFill>
                  <a:srgbClr val="0070C0"/>
                </a:solidFill>
              </a:rPr>
              <a:t>subordinating conjunctions?</a:t>
            </a:r>
            <a:endParaRPr lang="en-GB" sz="4000" u="sng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965" y="1323075"/>
            <a:ext cx="6096000" cy="48440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the queen Leafcutter ant dies, all the other ants die too.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05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105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While</a:t>
            </a:r>
            <a:r>
              <a:rPr lang="en-GB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leafcutter ant’s main predator is the armadillo,</a:t>
            </a:r>
            <a:r>
              <a:rPr lang="en-GB" sz="16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carnivorous flies also eat the ants.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r>
              <a:rPr lang="en-GB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Leafcutter ants climb high into the trees,</a:t>
            </a:r>
            <a:r>
              <a:rPr lang="en-GB" sz="1600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they use their powerful jaws to slice off pieces of leaf.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dirty="0" smtClean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Because</a:t>
            </a:r>
            <a:r>
              <a:rPr lang="en-GB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Comic Sans MS" panose="030F0702030302020204" pitchFamily="66" charset="0"/>
                <a:ea typeface="Times New Roman" panose="02020603050405020304" pitchFamily="18" charset="0"/>
                <a:cs typeface="Arial" panose="020B0604020202020204" pitchFamily="34" charset="0"/>
              </a:rPr>
              <a:t>there can be three to eight million ants in a single colony, </a:t>
            </a:r>
            <a:r>
              <a:rPr lang="en-GB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Leafcutter ants eat more vegetation than any other animal group</a:t>
            </a:r>
            <a:r>
              <a:rPr lang="en-GB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GB" sz="12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GB" dirty="0">
                <a:solidFill>
                  <a:srgbClr val="00B050"/>
                </a:solidFill>
                <a:latin typeface="Comic Sans MS" panose="030F0702030302020204" pitchFamily="66" charset="0"/>
              </a:rPr>
              <a:t>Before</a:t>
            </a:r>
            <a:r>
              <a:rPr lang="en-GB" dirty="0">
                <a:latin typeface="Comic Sans MS" panose="030F0702030302020204" pitchFamily="66" charset="0"/>
              </a:rPr>
              <a:t> the Leafcutter ants eat the fungi, they have to compost the leaves first.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46447" y="1088780"/>
            <a:ext cx="20362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B050"/>
                </a:solidFill>
              </a:rPr>
              <a:t>When</a:t>
            </a:r>
          </a:p>
          <a:p>
            <a:r>
              <a:rPr lang="en-GB" sz="3600" dirty="0" smtClean="0">
                <a:solidFill>
                  <a:srgbClr val="00B050"/>
                </a:solidFill>
              </a:rPr>
              <a:t>If </a:t>
            </a:r>
          </a:p>
          <a:p>
            <a:r>
              <a:rPr lang="en-GB" sz="3600" dirty="0" smtClean="0">
                <a:solidFill>
                  <a:srgbClr val="00B050"/>
                </a:solidFill>
              </a:rPr>
              <a:t>Because</a:t>
            </a:r>
          </a:p>
          <a:p>
            <a:r>
              <a:rPr lang="en-GB" sz="3600" dirty="0" smtClean="0">
                <a:solidFill>
                  <a:srgbClr val="00B050"/>
                </a:solidFill>
              </a:rPr>
              <a:t>Although </a:t>
            </a:r>
          </a:p>
          <a:p>
            <a:r>
              <a:rPr lang="en-GB" sz="3600" dirty="0" smtClean="0">
                <a:solidFill>
                  <a:srgbClr val="00B050"/>
                </a:solidFill>
              </a:rPr>
              <a:t>After</a:t>
            </a:r>
          </a:p>
          <a:p>
            <a:r>
              <a:rPr lang="en-GB" sz="3600" dirty="0" smtClean="0">
                <a:solidFill>
                  <a:srgbClr val="00B050"/>
                </a:solidFill>
              </a:rPr>
              <a:t>As </a:t>
            </a:r>
          </a:p>
          <a:p>
            <a:r>
              <a:rPr lang="en-GB" sz="3600" dirty="0" smtClean="0">
                <a:solidFill>
                  <a:srgbClr val="00B050"/>
                </a:solidFill>
              </a:rPr>
              <a:t>Since</a:t>
            </a:r>
          </a:p>
          <a:p>
            <a:r>
              <a:rPr lang="en-GB" sz="3600" dirty="0" smtClean="0">
                <a:solidFill>
                  <a:srgbClr val="00B050"/>
                </a:solidFill>
              </a:rPr>
              <a:t>While</a:t>
            </a:r>
          </a:p>
          <a:p>
            <a:r>
              <a:rPr lang="en-GB" sz="3600" dirty="0" smtClean="0">
                <a:solidFill>
                  <a:srgbClr val="00B050"/>
                </a:solidFill>
              </a:rPr>
              <a:t>Before</a:t>
            </a:r>
            <a:endParaRPr lang="en-GB" sz="3600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974" y="4249167"/>
            <a:ext cx="2719313" cy="1917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0216" y="2426697"/>
            <a:ext cx="2774827" cy="158795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6005" y="1238621"/>
            <a:ext cx="1088807" cy="108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7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113</Words>
  <Application>Microsoft Office PowerPoint</Application>
  <PresentationFormat>Widescreen</PresentationFormat>
  <Paragraphs>39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Times New Roman</vt:lpstr>
      <vt:lpstr>Office Theme</vt:lpstr>
      <vt:lpstr>      English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28</cp:revision>
  <dcterms:created xsi:type="dcterms:W3CDTF">2020-09-20T20:04:10Z</dcterms:created>
  <dcterms:modified xsi:type="dcterms:W3CDTF">2021-01-13T20:28:02Z</dcterms:modified>
</cp:coreProperties>
</file>