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99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39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63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87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23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89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45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4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35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29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AFB3-770E-4D7B-8956-C7734C93C4F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92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hyperlink" Target="https://www.youtube.com/watch?v=mXMofxtDPUQ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5.m4a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B26FF-B3E6-45ED-B9B3-86CCF21FE76F}"/>
              </a:ext>
            </a:extLst>
          </p:cNvPr>
          <p:cNvSpPr txBox="1"/>
          <p:nvPr/>
        </p:nvSpPr>
        <p:spPr>
          <a:xfrm>
            <a:off x="3064412" y="2145352"/>
            <a:ext cx="6063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Starlings </a:t>
            </a:r>
            <a:r>
              <a:rPr lang="en-GB" sz="4800" dirty="0" smtClean="0"/>
              <a:t>Maths </a:t>
            </a:r>
            <a:r>
              <a:rPr lang="en-GB" sz="4800" dirty="0"/>
              <a:t>Home Learning  </a:t>
            </a:r>
          </a:p>
          <a:p>
            <a:pPr algn="ctr"/>
            <a:r>
              <a:rPr lang="en-GB" sz="4800" dirty="0" smtClean="0"/>
              <a:t>Thursday 14</a:t>
            </a:r>
            <a:r>
              <a:rPr lang="en-GB" sz="4800" baseline="30000" dirty="0" smtClean="0"/>
              <a:t>th</a:t>
            </a:r>
            <a:r>
              <a:rPr lang="en-GB" sz="4800" dirty="0" smtClean="0"/>
              <a:t> January</a:t>
            </a:r>
            <a:endParaRPr lang="en-GB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D720D-550C-48E0-BC37-DC98286372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227514"/>
            <a:ext cx="2117188" cy="1711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326" y="4863899"/>
            <a:ext cx="2114821" cy="17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3692" y="2761749"/>
            <a:ext cx="109728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 smtClean="0">
                <a:latin typeface="Comic Sans MS" panose="030F0702030302020204" pitchFamily="66" charset="0"/>
              </a:rPr>
              <a:t>Morning Starlings</a:t>
            </a:r>
            <a:r>
              <a:rPr lang="en-GB" dirty="0" smtClean="0">
                <a:latin typeface="Comic Sans MS" panose="030F0702030302020204" pitchFamily="66" charset="0"/>
              </a:rPr>
              <a:t>! We are going to start a new topic on time. I </a:t>
            </a:r>
            <a:r>
              <a:rPr lang="en-GB" dirty="0" smtClean="0">
                <a:latin typeface="Comic Sans MS" panose="030F0702030302020204" pitchFamily="66" charset="0"/>
              </a:rPr>
              <a:t>am very proud of all the work you did </a:t>
            </a:r>
            <a:r>
              <a:rPr lang="en-GB" dirty="0" smtClean="0">
                <a:latin typeface="Comic Sans MS" panose="030F0702030302020204" pitchFamily="66" charset="0"/>
              </a:rPr>
              <a:t>about money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r>
              <a:rPr lang="en-GB" dirty="0" smtClean="0">
                <a:latin typeface="Comic Sans MS" panose="030F0702030302020204" pitchFamily="66" charset="0"/>
              </a:rPr>
              <a:t>Let’s see if you can work just as hard on time</a:t>
            </a:r>
            <a:r>
              <a:rPr lang="en-GB" dirty="0" smtClean="0">
                <a:latin typeface="Comic Sans MS" panose="030F0702030302020204" pitchFamily="66" charset="0"/>
              </a:rPr>
              <a:t>! </a:t>
            </a:r>
            <a:endParaRPr lang="en-GB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en-GB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 smtClean="0">
                <a:latin typeface="Comic Sans MS" panose="030F0702030302020204" pitchFamily="66" charset="0"/>
              </a:rPr>
              <a:t>Our first day is all about sequencing events in chronological order which means can we order things that happen in the day in the right order of time. </a:t>
            </a:r>
          </a:p>
          <a:p>
            <a:pPr algn="ctr">
              <a:lnSpc>
                <a:spcPct val="150000"/>
              </a:lnSpc>
            </a:pPr>
            <a:endParaRPr lang="en-GB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 smtClean="0">
                <a:latin typeface="Comic Sans MS" panose="030F0702030302020204" pitchFamily="66" charset="0"/>
              </a:rPr>
              <a:t>We’re going to be using the </a:t>
            </a:r>
            <a:r>
              <a:rPr lang="en-GB" dirty="0" smtClean="0">
                <a:latin typeface="Comic Sans MS" panose="030F0702030302020204" pitchFamily="66" charset="0"/>
              </a:rPr>
              <a:t>words: before</a:t>
            </a:r>
            <a:r>
              <a:rPr lang="en-GB" dirty="0">
                <a:latin typeface="Comic Sans MS" panose="030F0702030302020204" pitchFamily="66" charset="0"/>
              </a:rPr>
              <a:t>, after, </a:t>
            </a:r>
            <a:r>
              <a:rPr lang="en-GB" dirty="0" smtClean="0">
                <a:latin typeface="Comic Sans MS" panose="030F0702030302020204" pitchFamily="66" charset="0"/>
              </a:rPr>
              <a:t>yesterday, today, tomorrow so ask your grown up if you’re not sure about any of these words.</a:t>
            </a:r>
            <a:endParaRPr lang="en-GB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en-GB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 smtClean="0">
                <a:latin typeface="Comic Sans MS" panose="030F0702030302020204" pitchFamily="66" charset="0"/>
              </a:rPr>
              <a:t>You </a:t>
            </a:r>
            <a:r>
              <a:rPr lang="en-GB" dirty="0" smtClean="0">
                <a:latin typeface="Comic Sans MS" panose="030F0702030302020204" pitchFamily="66" charset="0"/>
              </a:rPr>
              <a:t>will also order </a:t>
            </a:r>
            <a:r>
              <a:rPr lang="en-GB" dirty="0">
                <a:latin typeface="Comic Sans MS" panose="030F0702030302020204" pitchFamily="66" charset="0"/>
              </a:rPr>
              <a:t>the days of the </a:t>
            </a:r>
            <a:r>
              <a:rPr lang="en-GB" dirty="0" smtClean="0">
                <a:latin typeface="Comic Sans MS" panose="030F0702030302020204" pitchFamily="66" charset="0"/>
              </a:rPr>
              <a:t>week.</a:t>
            </a:r>
            <a:endParaRPr lang="en-GB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176380" y="1368408"/>
            <a:ext cx="509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TIME LESSON ONE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How to tell time-Learning the clock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3" y="246333"/>
            <a:ext cx="3431797" cy="193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ys of the Week (World of Eric Carle): Amazon.co.uk: Carson Dellosa  Education: Boo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946" y="0"/>
            <a:ext cx="2476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63063" y="21521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9315" y="313509"/>
            <a:ext cx="8760822" cy="3898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 smtClean="0">
                <a:latin typeface="Comic Sans MS" panose="030F0702030302020204" pitchFamily="66" charset="0"/>
              </a:rPr>
              <a:t>To get us going for the day can you tell me what you do before </a:t>
            </a:r>
            <a:r>
              <a:rPr lang="en-GB" sz="2800" dirty="0">
                <a:latin typeface="Comic Sans MS" panose="030F0702030302020204" pitchFamily="66" charset="0"/>
              </a:rPr>
              <a:t>and </a:t>
            </a:r>
            <a:r>
              <a:rPr lang="en-GB" sz="2800" dirty="0" smtClean="0">
                <a:latin typeface="Comic Sans MS" panose="030F0702030302020204" pitchFamily="66" charset="0"/>
              </a:rPr>
              <a:t>after: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 breakfast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lunch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s</a:t>
            </a:r>
            <a:r>
              <a:rPr lang="en-GB" sz="2800" dirty="0" smtClean="0">
                <a:latin typeface="Comic Sans MS" panose="030F0702030302020204" pitchFamily="66" charset="0"/>
              </a:rPr>
              <a:t>chool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bath </a:t>
            </a:r>
            <a:r>
              <a:rPr lang="en-GB" sz="2800" dirty="0">
                <a:latin typeface="Comic Sans MS" panose="030F0702030302020204" pitchFamily="66" charset="0"/>
              </a:rPr>
              <a:t>time etc.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86207" y="2066108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2777" y="5016137"/>
            <a:ext cx="100453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Now we’re going to think about the days of the week. Watch this video to help remind you of </a:t>
            </a:r>
            <a:r>
              <a:rPr lang="en-GB" sz="2400" dirty="0">
                <a:latin typeface="Comic Sans MS" panose="030F0702030302020204" pitchFamily="66" charset="0"/>
              </a:rPr>
              <a:t>the order: </a:t>
            </a:r>
            <a:r>
              <a:rPr lang="en-GB" sz="2400" dirty="0">
                <a:latin typeface="Comic Sans MS" panose="030F0702030302020204" pitchFamily="66" charset="0"/>
                <a:hlinkClick r:id="rId7"/>
              </a:rPr>
              <a:t>https://</a:t>
            </a:r>
            <a:r>
              <a:rPr lang="en-GB" sz="2400" dirty="0" smtClean="0">
                <a:latin typeface="Comic Sans MS" panose="030F0702030302020204" pitchFamily="66" charset="0"/>
                <a:hlinkClick r:id="rId7"/>
              </a:rPr>
              <a:t>www.youtube.com/watch?v=mXMofxtDPUQ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93383" y="57548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3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6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85340" y="835170"/>
            <a:ext cx="4539146" cy="5313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774" y="261006"/>
            <a:ext cx="9431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Can you look at these pictures of a girl called Maya and a boy called Noah who are six and find out what Maya does before and after school and what Noah does in the week?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755" y="6148915"/>
            <a:ext cx="10702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Play a pointing game and choose an event in Maya’s day and Noah’s week and point to what happens before and after it.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5202" y="890867"/>
            <a:ext cx="4321955" cy="525804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29257" y="281267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2707" y="61240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5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7" y="248194"/>
            <a:ext cx="10515600" cy="5719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dirty="0" smtClean="0">
                <a:latin typeface="Comic Sans MS" panose="030F0702030302020204" pitchFamily="66" charset="0"/>
              </a:rPr>
              <a:t>Can </a:t>
            </a:r>
            <a:r>
              <a:rPr lang="en-GB" sz="1800" dirty="0" smtClean="0">
                <a:latin typeface="Comic Sans MS" panose="030F0702030302020204" pitchFamily="66" charset="0"/>
              </a:rPr>
              <a:t>you use the days of the week flashcards </a:t>
            </a:r>
            <a:r>
              <a:rPr lang="en-GB" sz="1800" dirty="0" smtClean="0">
                <a:latin typeface="Comic Sans MS" panose="030F0702030302020204" pitchFamily="66" charset="0"/>
              </a:rPr>
              <a:t>I’v</a:t>
            </a:r>
            <a:r>
              <a:rPr lang="en-GB" sz="1800" dirty="0" smtClean="0">
                <a:latin typeface="Comic Sans MS" panose="030F0702030302020204" pitchFamily="66" charset="0"/>
              </a:rPr>
              <a:t>e attached </a:t>
            </a:r>
            <a:r>
              <a:rPr lang="en-GB" sz="1800" dirty="0" smtClean="0">
                <a:latin typeface="Comic Sans MS" panose="030F0702030302020204" pitchFamily="66" charset="0"/>
              </a:rPr>
              <a:t>and </a:t>
            </a:r>
            <a:r>
              <a:rPr lang="en-GB" sz="1800" dirty="0" smtClean="0">
                <a:latin typeface="Comic Sans MS" panose="030F0702030302020204" pitchFamily="66" charset="0"/>
              </a:rPr>
              <a:t>put them in the right order? </a:t>
            </a:r>
            <a:r>
              <a:rPr lang="en-GB" sz="1800" dirty="0" smtClean="0">
                <a:latin typeface="Comic Sans MS" panose="030F0702030302020204" pitchFamily="66" charset="0"/>
              </a:rPr>
              <a:t> Then answer the questions below:</a:t>
            </a:r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76" y="953589"/>
            <a:ext cx="4704153" cy="5758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736" y="953589"/>
            <a:ext cx="4917168" cy="575826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7857" y="2481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9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0304" y="3728694"/>
            <a:ext cx="8471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If you like, you could you draw some pictures to show what you do in your day and put them in the correct order.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304" y="5092269"/>
            <a:ext cx="11090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If you want a challenge then write the days of the week out yourself checking the spelling and make sure they start with a capital letter.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Your Daily Challenge – Gurnard Pre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631" y="53012"/>
            <a:ext cx="3774077" cy="331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2606" y="24240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8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AD4CFA140EB4A80C5A2F767E61656" ma:contentTypeVersion="9" ma:contentTypeDescription="Create a new document." ma:contentTypeScope="" ma:versionID="77fa52eb842390f60d7a949c0542ceb2">
  <xsd:schema xmlns:xsd="http://www.w3.org/2001/XMLSchema" xmlns:xs="http://www.w3.org/2001/XMLSchema" xmlns:p="http://schemas.microsoft.com/office/2006/metadata/properties" xmlns:ns2="5ad0ee9d-2391-47bc-bd54-552549e2ac31" targetNamespace="http://schemas.microsoft.com/office/2006/metadata/properties" ma:root="true" ma:fieldsID="3aed9d836dad8c4fa9aec7e59f2f9e32" ns2:_="">
    <xsd:import namespace="5ad0ee9d-2391-47bc-bd54-552549e2a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ee9d-2391-47bc-bd54-552549e2a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4FEF1C-4461-470D-8F63-F1BECB182A6B}"/>
</file>

<file path=customXml/itemProps2.xml><?xml version="1.0" encoding="utf-8"?>
<ds:datastoreItem xmlns:ds="http://schemas.openxmlformats.org/officeDocument/2006/customXml" ds:itemID="{05F27C86-655C-48E7-B9F5-87A1367165BB}"/>
</file>

<file path=customXml/itemProps3.xml><?xml version="1.0" encoding="utf-8"?>
<ds:datastoreItem xmlns:ds="http://schemas.openxmlformats.org/officeDocument/2006/customXml" ds:itemID="{62972A55-EB36-4FA2-84DD-C8BBD48FA87F}"/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311</Words>
  <Application>Microsoft Office PowerPoint</Application>
  <PresentationFormat>Widescreen</PresentationFormat>
  <Paragraphs>23</Paragraphs>
  <Slides>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Mrs Judge</cp:lastModifiedBy>
  <cp:revision>32</cp:revision>
  <dcterms:created xsi:type="dcterms:W3CDTF">2020-11-02T10:04:53Z</dcterms:created>
  <dcterms:modified xsi:type="dcterms:W3CDTF">2021-01-12T10:59:00Z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0x010100DDDAD4CFA140EB4A80C5A2F767E61656</vt:lpwstr>
  </property>
</Properties>
</file>