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4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hyperlink" Target="https://zoo.sandiegozoo.org/animals-plant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14.01.21</a:t>
            </a:r>
            <a:endParaRPr lang="en-GB" b="1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2 – Lesson 4</a:t>
            </a:r>
          </a:p>
          <a:p>
            <a:r>
              <a:rPr lang="en-GB" b="1" dirty="0"/>
              <a:t>Creature Feature - Research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38B6A0-E35F-4A25-9DB4-B971D74F5F36}"/>
              </a:ext>
            </a:extLst>
          </p:cNvPr>
          <p:cNvSpPr/>
          <p:nvPr/>
        </p:nvSpPr>
        <p:spPr>
          <a:xfrm>
            <a:off x="748939" y="1425800"/>
            <a:ext cx="108256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Select one animal that lives in </a:t>
            </a:r>
            <a:r>
              <a:rPr lang="en-GB" sz="2400" b="1" dirty="0"/>
              <a:t>North America</a:t>
            </a:r>
            <a:r>
              <a:rPr lang="en-GB" sz="2400" dirty="0"/>
              <a:t>. </a:t>
            </a:r>
          </a:p>
          <a:p>
            <a:endParaRPr lang="en-GB" sz="2400" dirty="0"/>
          </a:p>
          <a:p>
            <a:r>
              <a:rPr lang="en-GB" sz="2400" dirty="0"/>
              <a:t>If you simply type into google ‘North American animals’, it will display lots of ideas.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Which animal is your favourite?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Why?	</a:t>
            </a:r>
            <a:endParaRPr lang="en-GB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97EE75-4A57-4746-A642-1CAA9A880A88}"/>
              </a:ext>
            </a:extLst>
          </p:cNvPr>
          <p:cNvSpPr/>
          <p:nvPr/>
        </p:nvSpPr>
        <p:spPr>
          <a:xfrm>
            <a:off x="862885" y="499100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1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3690116" y="499100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explained to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AE779-97DE-4238-8189-4275D7A389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30520" r="12283" b="44036"/>
          <a:stretch/>
        </p:blipFill>
        <p:spPr>
          <a:xfrm>
            <a:off x="511427" y="2875722"/>
            <a:ext cx="11219117" cy="1993805"/>
          </a:xfrm>
          <a:prstGeom prst="rect">
            <a:avLst/>
          </a:prstGeom>
        </p:spPr>
      </p:pic>
      <p:pic>
        <p:nvPicPr>
          <p:cNvPr id="3" name="Writing slide 2">
            <a:hlinkClick r:id="" action="ppaction://media"/>
            <a:extLst>
              <a:ext uri="{FF2B5EF4-FFF2-40B4-BE49-F238E27FC236}">
                <a16:creationId xmlns:a16="http://schemas.microsoft.com/office/drawing/2014/main" id="{EAFE3964-12AB-4668-BDF0-525593E2F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9983" y="683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38B6A0-E35F-4A25-9DB4-B971D74F5F36}"/>
              </a:ext>
            </a:extLst>
          </p:cNvPr>
          <p:cNvSpPr/>
          <p:nvPr/>
        </p:nvSpPr>
        <p:spPr>
          <a:xfrm>
            <a:off x="484407" y="597189"/>
            <a:ext cx="11508809" cy="6498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Do some research online and make some brief notes about your chosen creature.</a:t>
            </a:r>
          </a:p>
          <a:p>
            <a:r>
              <a:rPr lang="en-GB" sz="2400" dirty="0"/>
              <a:t>This does not have to be written in full sentences, you could simply list some bullet points. </a:t>
            </a:r>
          </a:p>
          <a:p>
            <a:pPr lvl="1"/>
            <a:r>
              <a:rPr lang="en-GB" sz="2000" i="1" dirty="0">
                <a:solidFill>
                  <a:srgbClr val="FF0000"/>
                </a:solidFill>
              </a:rPr>
              <a:t>For example: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FF0000"/>
                </a:solidFill>
              </a:rPr>
              <a:t>Eats bamboo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FF0000"/>
                </a:solidFill>
              </a:rPr>
              <a:t>Lives in forests in southwest China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FF0000"/>
                </a:solidFill>
              </a:rPr>
              <a:t>Black and white coat which is very thick</a:t>
            </a:r>
          </a:p>
          <a:p>
            <a:endParaRPr lang="en-GB" sz="2400" dirty="0"/>
          </a:p>
          <a:p>
            <a:r>
              <a:rPr lang="en-GB" sz="2400" dirty="0"/>
              <a:t>You could think about dividing your notes into sections, such as </a:t>
            </a:r>
            <a:r>
              <a:rPr lang="en-GB" sz="2400" b="1" dirty="0"/>
              <a:t>appearance, habitat and diet – </a:t>
            </a:r>
            <a:r>
              <a:rPr lang="en-GB" sz="2400" dirty="0"/>
              <a:t>this is not essential, however it will help you with tomorrow’s lesson. </a:t>
            </a:r>
          </a:p>
          <a:p>
            <a:endParaRPr lang="en-GB" sz="2400" dirty="0"/>
          </a:p>
          <a:p>
            <a:r>
              <a:rPr lang="en-GB" sz="2400" i="1" dirty="0"/>
              <a:t>San Diego Zoo has a good website you might want to use to help with your research:	</a:t>
            </a:r>
          </a:p>
          <a:p>
            <a:r>
              <a:rPr lang="en-GB" sz="2400" dirty="0">
                <a:hlinkClick r:id="rId4"/>
              </a:rPr>
              <a:t>https://zoo.sandiegozoo.org/animals-plants</a:t>
            </a:r>
            <a:r>
              <a:rPr lang="en-GB" sz="2400" dirty="0"/>
              <a:t> </a:t>
            </a:r>
          </a:p>
          <a:p>
            <a:r>
              <a:rPr lang="en-GB" sz="2400" dirty="0"/>
              <a:t>	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97EE75-4A57-4746-A642-1CAA9A880A88}"/>
              </a:ext>
            </a:extLst>
          </p:cNvPr>
          <p:cNvSpPr/>
          <p:nvPr/>
        </p:nvSpPr>
        <p:spPr>
          <a:xfrm>
            <a:off x="784351" y="674133"/>
            <a:ext cx="4295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2: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3737113" y="520244"/>
            <a:ext cx="605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explained to you.</a:t>
            </a:r>
          </a:p>
        </p:txBody>
      </p:sp>
      <p:pic>
        <p:nvPicPr>
          <p:cNvPr id="2" name="Writing slide 3">
            <a:hlinkClick r:id="" action="ppaction://media"/>
            <a:extLst>
              <a:ext uri="{FF2B5EF4-FFF2-40B4-BE49-F238E27FC236}">
                <a16:creationId xmlns:a16="http://schemas.microsoft.com/office/drawing/2014/main" id="{6C1F760E-E74E-4231-96FD-89A5A13CF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8876" y="556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3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38B6A0-E35F-4A25-9DB4-B971D74F5F36}"/>
              </a:ext>
            </a:extLst>
          </p:cNvPr>
          <p:cNvSpPr/>
          <p:nvPr/>
        </p:nvSpPr>
        <p:spPr>
          <a:xfrm>
            <a:off x="755374" y="1180286"/>
            <a:ext cx="10495721" cy="186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pPr algn="ctr">
              <a:lnSpc>
                <a:spcPct val="150000"/>
              </a:lnSpc>
            </a:pPr>
            <a:r>
              <a:rPr lang="en-GB" sz="3200" dirty="0"/>
              <a:t>Please come and share your most interesting fact with me and the rest of your Skylark friends over on our class discussion.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FDB50F-4E38-419F-8094-6CF97F00B794}"/>
              </a:ext>
            </a:extLst>
          </p:cNvPr>
          <p:cNvSpPr/>
          <p:nvPr/>
        </p:nvSpPr>
        <p:spPr>
          <a:xfrm>
            <a:off x="1921565" y="3548386"/>
            <a:ext cx="8348870" cy="186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</a:rPr>
              <a:t>Keep your research some safe as you will need it in tomorrow’s lesson. </a:t>
            </a:r>
            <a:endParaRPr lang="en-GB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Writing slide 4">
            <a:hlinkClick r:id="" action="ppaction://media"/>
            <a:extLst>
              <a:ext uri="{FF2B5EF4-FFF2-40B4-BE49-F238E27FC236}">
                <a16:creationId xmlns:a16="http://schemas.microsoft.com/office/drawing/2014/main" id="{792DD817-D805-4024-AAE6-071BD175A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0435" y="570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D33A3-DBAA-4705-A116-9AF666041E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84" t="15630" r="34346" b="6645"/>
          <a:stretch/>
        </p:blipFill>
        <p:spPr>
          <a:xfrm>
            <a:off x="6583680" y="501961"/>
            <a:ext cx="4419096" cy="5854078"/>
          </a:xfrm>
          <a:prstGeom prst="rect">
            <a:avLst/>
          </a:prstGeom>
        </p:spPr>
      </p:pic>
      <p:pic>
        <p:nvPicPr>
          <p:cNvPr id="2" name="Thursday reading">
            <a:hlinkClick r:id="" action="ppaction://media"/>
            <a:extLst>
              <a:ext uri="{FF2B5EF4-FFF2-40B4-BE49-F238E27FC236}">
                <a16:creationId xmlns:a16="http://schemas.microsoft.com/office/drawing/2014/main" id="{BB23EE64-DF80-4B6F-A32D-D0C538B26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3825" y="4201780"/>
            <a:ext cx="1122281" cy="11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6e6ca74e-b4f7-4601-85ac-67e42a279e9b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a460e403-a353-4628-9222-e96d0f2ecf1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232</Words>
  <Application>Microsoft Office PowerPoint</Application>
  <PresentationFormat>Widescreen</PresentationFormat>
  <Paragraphs>42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73</cp:revision>
  <dcterms:created xsi:type="dcterms:W3CDTF">2020-07-13T10:58:18Z</dcterms:created>
  <dcterms:modified xsi:type="dcterms:W3CDTF">2021-01-12T21:03:31Z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