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660"/>
  </p:normalViewPr>
  <p:slideViewPr>
    <p:cSldViewPr snapToGrid="0">
      <p:cViewPr varScale="1">
        <p:scale>
          <a:sx n="75" d="100"/>
          <a:sy n="75" d="100"/>
        </p:scale>
        <p:origin x="6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CF3C-254F-4CFE-AEDF-7E534CBEF46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C9B1-A015-4E68-AA22-29ED45617E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2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CF3C-254F-4CFE-AEDF-7E534CBEF46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C9B1-A015-4E68-AA22-29ED45617E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46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CF3C-254F-4CFE-AEDF-7E534CBEF46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C9B1-A015-4E68-AA22-29ED45617E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5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CF3C-254F-4CFE-AEDF-7E534CBEF46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C9B1-A015-4E68-AA22-29ED45617E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5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CF3C-254F-4CFE-AEDF-7E534CBEF46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C9B1-A015-4E68-AA22-29ED45617E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25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CF3C-254F-4CFE-AEDF-7E534CBEF46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C9B1-A015-4E68-AA22-29ED45617E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54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CF3C-254F-4CFE-AEDF-7E534CBEF46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C9B1-A015-4E68-AA22-29ED45617E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73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CF3C-254F-4CFE-AEDF-7E534CBEF46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C9B1-A015-4E68-AA22-29ED45617E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625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CF3C-254F-4CFE-AEDF-7E534CBEF46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C9B1-A015-4E68-AA22-29ED45617E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3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CF3C-254F-4CFE-AEDF-7E534CBEF46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C9B1-A015-4E68-AA22-29ED45617E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702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CF3C-254F-4CFE-AEDF-7E534CBEF46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0C9B1-A015-4E68-AA22-29ED45617E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79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FCF3C-254F-4CFE-AEDF-7E534CBEF461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0C9B1-A015-4E68-AA22-29ED45617E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37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vimeo.com/461795311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9223" y="473054"/>
            <a:ext cx="9144000" cy="941568"/>
          </a:xfrm>
        </p:spPr>
        <p:txBody>
          <a:bodyPr>
            <a:normAutofit/>
          </a:bodyPr>
          <a:lstStyle/>
          <a:p>
            <a:r>
              <a:rPr lang="en-GB" sz="4800" b="1" u="sng" dirty="0" smtClean="0">
                <a:solidFill>
                  <a:srgbClr val="0070C0"/>
                </a:solidFill>
              </a:rPr>
              <a:t>Thursday 14th</a:t>
            </a:r>
            <a:r>
              <a:rPr lang="en-GB" sz="4800" b="1" u="sng" dirty="0" smtClean="0">
                <a:solidFill>
                  <a:srgbClr val="0070C0"/>
                </a:solidFill>
              </a:rPr>
              <a:t> </a:t>
            </a:r>
            <a:r>
              <a:rPr lang="en-GB" sz="4800" b="1" u="sng" dirty="0" smtClean="0">
                <a:solidFill>
                  <a:srgbClr val="0070C0"/>
                </a:solidFill>
              </a:rPr>
              <a:t>January 2021</a:t>
            </a:r>
            <a:endParaRPr lang="en-GB" sz="4800" b="1" u="sng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656113"/>
            <a:ext cx="9144000" cy="3553097"/>
          </a:xfrm>
        </p:spPr>
        <p:txBody>
          <a:bodyPr>
            <a:normAutofit lnSpcReduction="10000"/>
          </a:bodyPr>
          <a:lstStyle/>
          <a:p>
            <a:pPr algn="l"/>
            <a:endParaRPr lang="en-GB" dirty="0" smtClean="0"/>
          </a:p>
          <a:p>
            <a:pPr algn="l"/>
            <a:endParaRPr lang="en-GB" dirty="0"/>
          </a:p>
          <a:p>
            <a:pPr algn="l"/>
            <a:endParaRPr lang="en-GB" dirty="0" smtClean="0"/>
          </a:p>
          <a:p>
            <a:pPr algn="l"/>
            <a:endParaRPr lang="en-GB" dirty="0"/>
          </a:p>
          <a:p>
            <a:pPr algn="l"/>
            <a:endParaRPr lang="en-GB" dirty="0" smtClean="0"/>
          </a:p>
          <a:p>
            <a:pPr algn="l"/>
            <a:r>
              <a:rPr lang="en-GB" sz="2000" dirty="0" smtClean="0"/>
              <a:t>Please follow this link to watch the video lesson for today as </a:t>
            </a:r>
            <a:r>
              <a:rPr lang="en-GB" sz="2000" dirty="0" smtClean="0"/>
              <a:t>we subtract a 2 digit number from a 3 digit number that crosses the 10 boundary. </a:t>
            </a:r>
          </a:p>
          <a:p>
            <a:r>
              <a:rPr lang="en-GB" sz="2000" b="1" i="1" dirty="0" smtClean="0">
                <a:solidFill>
                  <a:srgbClr val="00B050"/>
                </a:solidFill>
              </a:rPr>
              <a:t>We are getting so good at crossing these boundaries!</a:t>
            </a:r>
          </a:p>
          <a:p>
            <a:r>
              <a:rPr lang="en-GB" sz="2000" b="1" i="1" dirty="0" smtClean="0">
                <a:solidFill>
                  <a:srgbClr val="00B050"/>
                </a:solidFill>
                <a:hlinkClick r:id="rId4"/>
              </a:rPr>
              <a:t>https://vimeo.com/461795311</a:t>
            </a:r>
            <a:endParaRPr lang="en-GB" sz="2000" b="1" i="1" dirty="0" smtClean="0">
              <a:solidFill>
                <a:srgbClr val="00B050"/>
              </a:solidFill>
            </a:endParaRPr>
          </a:p>
          <a:p>
            <a:endParaRPr lang="en-GB" sz="2000" b="1" i="1" dirty="0" smtClean="0">
              <a:solidFill>
                <a:srgbClr val="00B050"/>
              </a:solidFill>
            </a:endParaRPr>
          </a:p>
          <a:p>
            <a:pPr algn="l"/>
            <a:endParaRPr lang="en-GB" sz="2000" dirty="0" smtClean="0"/>
          </a:p>
          <a:p>
            <a:pPr algn="l"/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293765"/>
            <a:ext cx="1741715" cy="1194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061" y="1559513"/>
            <a:ext cx="4003344" cy="2873148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4291" y="2267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1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16" y="35924"/>
            <a:ext cx="5108278" cy="6822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334" y="293765"/>
            <a:ext cx="2034781" cy="139569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05525" y="3123565"/>
            <a:ext cx="965835" cy="965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4828" y="4469065"/>
            <a:ext cx="3743325" cy="1962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2160" y="293765"/>
            <a:ext cx="1539966" cy="15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6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04" y="460329"/>
            <a:ext cx="4695825" cy="475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361" y="460329"/>
            <a:ext cx="5830249" cy="400716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1166" y="27578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1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35" y="244656"/>
            <a:ext cx="5855629" cy="3613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5107" y="3520584"/>
            <a:ext cx="6130835" cy="338029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0497" y="506824"/>
            <a:ext cx="946056" cy="946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192" y="4091366"/>
            <a:ext cx="1843294" cy="1867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9388" y="750505"/>
            <a:ext cx="37433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8572" y="391886"/>
            <a:ext cx="9953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 smtClean="0">
                <a:solidFill>
                  <a:srgbClr val="0070C0"/>
                </a:solidFill>
              </a:rPr>
              <a:t>Challenge Time </a:t>
            </a:r>
            <a:endParaRPr lang="en-GB" sz="3200" b="1" u="sng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86" y="1262606"/>
            <a:ext cx="6644777" cy="484834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7765" y="1582147"/>
            <a:ext cx="998493" cy="99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09" y="935627"/>
            <a:ext cx="6715125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9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1" y="600347"/>
            <a:ext cx="8206088" cy="37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37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48</Words>
  <Application>Microsoft Office PowerPoint</Application>
  <PresentationFormat>Widescreen</PresentationFormat>
  <Paragraphs>11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Thursday 14th January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11</cp:revision>
  <dcterms:created xsi:type="dcterms:W3CDTF">2021-01-13T09:07:37Z</dcterms:created>
  <dcterms:modified xsi:type="dcterms:W3CDTF">2021-01-13T17:04:15Z</dcterms:modified>
</cp:coreProperties>
</file>