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B4504-2659-4489-AF24-3F76AD8912C2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357E2-8310-4B41-BC24-CAABA76565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0872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B4504-2659-4489-AF24-3F76AD8912C2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357E2-8310-4B41-BC24-CAABA76565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71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B4504-2659-4489-AF24-3F76AD8912C2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357E2-8310-4B41-BC24-CAABA76565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7095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B4504-2659-4489-AF24-3F76AD8912C2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357E2-8310-4B41-BC24-CAABA76565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535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B4504-2659-4489-AF24-3F76AD8912C2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357E2-8310-4B41-BC24-CAABA76565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098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B4504-2659-4489-AF24-3F76AD8912C2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357E2-8310-4B41-BC24-CAABA76565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4338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B4504-2659-4489-AF24-3F76AD8912C2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357E2-8310-4B41-BC24-CAABA76565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146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B4504-2659-4489-AF24-3F76AD8912C2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357E2-8310-4B41-BC24-CAABA76565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479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B4504-2659-4489-AF24-3F76AD8912C2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357E2-8310-4B41-BC24-CAABA76565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949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B4504-2659-4489-AF24-3F76AD8912C2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357E2-8310-4B41-BC24-CAABA76565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622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B4504-2659-4489-AF24-3F76AD8912C2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357E2-8310-4B41-BC24-CAABA76565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703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B4504-2659-4489-AF24-3F76AD8912C2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357E2-8310-4B41-BC24-CAABA76565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5004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450" y="13335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 smtClean="0"/>
              <a:t>Lesson 7</a:t>
            </a:r>
            <a:endParaRPr lang="en-GB" sz="3200" b="1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807" y="133350"/>
            <a:ext cx="6335816" cy="667049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7937" y="11118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4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0879" y="139337"/>
            <a:ext cx="6696891" cy="667206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719" y="8419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09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8100" y="224230"/>
            <a:ext cx="5088256" cy="6387888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75776" y="6067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2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4914" y="104503"/>
            <a:ext cx="5914866" cy="661415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58062" y="7896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4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7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232" y="-217714"/>
            <a:ext cx="4998448" cy="1412649"/>
          </a:xfrm>
        </p:spPr>
        <p:txBody>
          <a:bodyPr>
            <a:normAutofit/>
          </a:bodyPr>
          <a:lstStyle/>
          <a:p>
            <a:r>
              <a:rPr lang="en-GB" dirty="0" smtClean="0"/>
              <a:t>Answers to lesson 7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292" y="1194935"/>
            <a:ext cx="6273252" cy="4655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6604" y="834933"/>
            <a:ext cx="5334000" cy="2796541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02748" y="2449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5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6</Words>
  <Application>Microsoft Office PowerPoint</Application>
  <PresentationFormat>Widescreen</PresentationFormat>
  <Paragraphs>2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Answers to lesson 7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Answers lesson 4</dc:title>
  <dc:creator>home</dc:creator>
  <cp:lastModifiedBy>home</cp:lastModifiedBy>
  <cp:revision>10</cp:revision>
  <dcterms:created xsi:type="dcterms:W3CDTF">2020-09-23T09:12:03Z</dcterms:created>
  <dcterms:modified xsi:type="dcterms:W3CDTF">2021-01-11T14:34:12Z</dcterms:modified>
</cp:coreProperties>
</file>