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1" r:id="rId4"/>
    <p:sldId id="263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E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3222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5538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3129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2634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582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553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9977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4730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3224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2783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8555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E2576-508A-4934-84EB-24C3FC599BDC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884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7.png"/><Relationship Id="rId5" Type="http://schemas.openxmlformats.org/officeDocument/2006/relationships/hyperlink" Target="https://www.bbc.co.uk/bitesize/topics/zfkk7ty/articles/z9tkxfr" TargetMode="External"/><Relationship Id="rId4" Type="http://schemas.openxmlformats.org/officeDocument/2006/relationships/hyperlink" Target="https://www.bbc.co.uk/bitesize/topics/zwwp8mn/articles/z3nfw6f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7779" y="344560"/>
            <a:ext cx="9144000" cy="2387600"/>
          </a:xfrm>
        </p:spPr>
        <p:txBody>
          <a:bodyPr/>
          <a:lstStyle/>
          <a:p>
            <a:r>
              <a:rPr lang="en-GB" dirty="0" smtClean="0"/>
              <a:t>English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7779" y="2861775"/>
            <a:ext cx="9144000" cy="2439399"/>
          </a:xfrm>
        </p:spPr>
        <p:txBody>
          <a:bodyPr>
            <a:normAutofit/>
          </a:bodyPr>
          <a:lstStyle/>
          <a:p>
            <a:r>
              <a:rPr lang="en-GB" b="1" dirty="0" smtClean="0"/>
              <a:t>DATE</a:t>
            </a:r>
          </a:p>
          <a:p>
            <a:endParaRPr lang="en-GB" b="1" dirty="0" smtClean="0"/>
          </a:p>
          <a:p>
            <a:r>
              <a:rPr lang="en-GB" b="1" dirty="0" smtClean="0"/>
              <a:t>Picture Play</a:t>
            </a:r>
          </a:p>
          <a:p>
            <a:r>
              <a:rPr lang="en-GB" b="1" dirty="0" smtClean="0"/>
              <a:t>Floating Island</a:t>
            </a:r>
          </a:p>
          <a:p>
            <a:endParaRPr lang="en-GB" b="1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59" y="362326"/>
            <a:ext cx="1968107" cy="19940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t="8149" b="-1"/>
          <a:stretch/>
        </p:blipFill>
        <p:spPr>
          <a:xfrm>
            <a:off x="9396413" y="5598926"/>
            <a:ext cx="2543174" cy="10685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681" y="156093"/>
            <a:ext cx="2017393" cy="138695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5648325"/>
            <a:ext cx="2602149" cy="10191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6387" y="2438029"/>
            <a:ext cx="2216294" cy="22117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3474" y="2881036"/>
            <a:ext cx="2084959" cy="187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16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2547" y="461554"/>
            <a:ext cx="1174786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Activity 1</a:t>
            </a:r>
          </a:p>
          <a:p>
            <a:endParaRPr lang="en-GB" dirty="0"/>
          </a:p>
          <a:p>
            <a:r>
              <a:rPr lang="en-GB" dirty="0" smtClean="0"/>
              <a:t>Have a look at the websites below to revise what expanded noun phrases, similes and metaphors.</a:t>
            </a:r>
          </a:p>
          <a:p>
            <a:endParaRPr lang="en-GB" dirty="0"/>
          </a:p>
          <a:p>
            <a:endParaRPr lang="en-GB" dirty="0" smtClean="0"/>
          </a:p>
          <a:p>
            <a:r>
              <a:rPr lang="en-GB" b="1" dirty="0"/>
              <a:t>Expanded noun phrases:</a:t>
            </a:r>
          </a:p>
          <a:p>
            <a:r>
              <a:rPr lang="en-GB" b="1" dirty="0">
                <a:hlinkClick r:id="rId4"/>
              </a:rPr>
              <a:t>https://www.bbc.co.uk/bitesize/topics/zwwp8mn/articles/z3nfw6f</a:t>
            </a:r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r>
              <a:rPr lang="en-GB" b="1" dirty="0"/>
              <a:t>Similes and metaphors:</a:t>
            </a:r>
          </a:p>
          <a:p>
            <a:r>
              <a:rPr lang="en-GB" b="1" dirty="0">
                <a:hlinkClick r:id="rId5"/>
              </a:rPr>
              <a:t>https://www.bbc.co.uk/bitesize/topics/zfkk7ty/articles/z9tkxfr</a:t>
            </a:r>
            <a:endParaRPr lang="en-GB" b="1" dirty="0"/>
          </a:p>
          <a:p>
            <a:endParaRPr lang="en-GB" dirty="0"/>
          </a:p>
          <a:p>
            <a:r>
              <a:rPr lang="en-GB" dirty="0"/>
              <a:t>	</a:t>
            </a:r>
          </a:p>
          <a:p>
            <a:endParaRPr lang="en-GB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90519" y="3297736"/>
            <a:ext cx="1594304" cy="1594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46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9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8024" y="94363"/>
            <a:ext cx="6668588" cy="66547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6092" y="478971"/>
            <a:ext cx="471133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Activity 2</a:t>
            </a:r>
          </a:p>
          <a:p>
            <a:endParaRPr lang="en-GB" b="1" dirty="0"/>
          </a:p>
          <a:p>
            <a:r>
              <a:rPr lang="en-GB" b="1" dirty="0" smtClean="0"/>
              <a:t>Picture Play</a:t>
            </a:r>
          </a:p>
          <a:p>
            <a:endParaRPr lang="en-GB" dirty="0"/>
          </a:p>
          <a:p>
            <a:r>
              <a:rPr lang="en-GB" dirty="0"/>
              <a:t>Look at the image to the right. </a:t>
            </a:r>
            <a:endParaRPr lang="en-GB" dirty="0" smtClean="0"/>
          </a:p>
          <a:p>
            <a:r>
              <a:rPr lang="en-GB" dirty="0" smtClean="0"/>
              <a:t>If </a:t>
            </a:r>
            <a:r>
              <a:rPr lang="en-GB" dirty="0"/>
              <a:t>you were on the floating island, what could you see? Write a </a:t>
            </a:r>
            <a:r>
              <a:rPr lang="en-GB" b="1" dirty="0"/>
              <a:t>description </a:t>
            </a:r>
            <a:r>
              <a:rPr lang="en-GB" dirty="0"/>
              <a:t>that tells your reader </a:t>
            </a:r>
            <a:r>
              <a:rPr lang="en-GB" dirty="0" smtClean="0"/>
              <a:t>about:</a:t>
            </a:r>
          </a:p>
          <a:p>
            <a:endParaRPr lang="en-GB" dirty="0"/>
          </a:p>
          <a:p>
            <a:r>
              <a:rPr lang="en-GB" dirty="0"/>
              <a:t>a) your immediate surroundings including the building and machinery </a:t>
            </a:r>
          </a:p>
          <a:p>
            <a:r>
              <a:rPr lang="en-GB" dirty="0"/>
              <a:t>b) the sky and weather above you </a:t>
            </a:r>
          </a:p>
          <a:p>
            <a:r>
              <a:rPr lang="en-GB" dirty="0"/>
              <a:t>c) the mountains and valleys below. </a:t>
            </a:r>
          </a:p>
          <a:p>
            <a:endParaRPr lang="en-GB" dirty="0" smtClean="0"/>
          </a:p>
          <a:p>
            <a:r>
              <a:rPr lang="en-GB" dirty="0" smtClean="0"/>
              <a:t>Think </a:t>
            </a:r>
            <a:r>
              <a:rPr lang="en-GB" dirty="0"/>
              <a:t>about how you can use your senses in your description</a:t>
            </a:r>
            <a:r>
              <a:rPr lang="en-GB" dirty="0" smtClean="0"/>
              <a:t>.</a:t>
            </a:r>
          </a:p>
          <a:p>
            <a:endParaRPr lang="en-GB" dirty="0"/>
          </a:p>
          <a:p>
            <a:r>
              <a:rPr lang="en-GB" dirty="0" smtClean="0"/>
              <a:t>Try </a:t>
            </a:r>
            <a:r>
              <a:rPr lang="en-GB" dirty="0"/>
              <a:t>to create atmosphere by using noun phrases, similes and effective verbs. 	</a:t>
            </a:r>
          </a:p>
          <a:p>
            <a:endParaRPr lang="en-GB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87297" y="478971"/>
            <a:ext cx="1143635" cy="114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012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u="sng" dirty="0" smtClean="0"/>
              <a:t>War Game by Michael Foreman</a:t>
            </a:r>
            <a:endParaRPr lang="en-GB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Now, you can listen to Mrs </a:t>
            </a:r>
            <a:r>
              <a:rPr lang="en-GB" dirty="0" err="1" smtClean="0"/>
              <a:t>Whittingham</a:t>
            </a:r>
            <a:r>
              <a:rPr lang="en-GB" dirty="0" smtClean="0"/>
              <a:t> </a:t>
            </a:r>
            <a:r>
              <a:rPr lang="en-GB" dirty="0" smtClean="0"/>
              <a:t>finish reading War Game.</a:t>
            </a:r>
            <a:endParaRPr lang="en-GB" dirty="0" smtClean="0"/>
          </a:p>
          <a:p>
            <a:endParaRPr lang="en-GB" dirty="0" smtClean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8266" y="2384257"/>
            <a:ext cx="4686399" cy="3657677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20347" y="38637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523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1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408</TotalTime>
  <Words>144</Words>
  <Application>Microsoft Office PowerPoint</Application>
  <PresentationFormat>Widescreen</PresentationFormat>
  <Paragraphs>34</Paragraphs>
  <Slides>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English</vt:lpstr>
      <vt:lpstr>PowerPoint Presentation</vt:lpstr>
      <vt:lpstr>PowerPoint Presentation</vt:lpstr>
      <vt:lpstr>War Game by Michael Foreman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Downing</dc:creator>
  <cp:lastModifiedBy>home</cp:lastModifiedBy>
  <cp:revision>58</cp:revision>
  <dcterms:created xsi:type="dcterms:W3CDTF">2020-07-13T10:58:18Z</dcterms:created>
  <dcterms:modified xsi:type="dcterms:W3CDTF">2021-01-11T14:54:45Z</dcterms:modified>
</cp:coreProperties>
</file>