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4"/>
  </p:handoutMasterIdLst>
  <p:sldIdLst>
    <p:sldId id="256" r:id="rId2"/>
    <p:sldId id="257" r:id="rId3"/>
    <p:sldId id="266" r:id="rId4"/>
    <p:sldId id="272" r:id="rId5"/>
    <p:sldId id="259" r:id="rId6"/>
    <p:sldId id="274" r:id="rId7"/>
    <p:sldId id="275" r:id="rId8"/>
    <p:sldId id="276" r:id="rId9"/>
    <p:sldId id="277" r:id="rId10"/>
    <p:sldId id="279" r:id="rId11"/>
    <p:sldId id="280" r:id="rId12"/>
    <p:sldId id="284" r:id="rId13"/>
    <p:sldId id="267" r:id="rId14"/>
    <p:sldId id="273" r:id="rId15"/>
    <p:sldId id="278" r:id="rId16"/>
    <p:sldId id="285" r:id="rId17"/>
    <p:sldId id="283" r:id="rId18"/>
    <p:sldId id="262" r:id="rId19"/>
    <p:sldId id="286" r:id="rId20"/>
    <p:sldId id="282" r:id="rId21"/>
    <p:sldId id="258" r:id="rId22"/>
    <p:sldId id="264" r:id="rId2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D320F-4425-41F0-ABB2-61515EF3F26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D4825-69CF-41E8-9B20-62FF74C69C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70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7DF09-5E87-41CB-A9BF-ECD393625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FD15B-D257-4453-A0C1-35B5AD679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79519-5160-4BD2-A648-321ECC53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124FC-4A6D-4829-AD9B-DC14C051E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7BC61-81F5-4C69-A64B-F9740D9D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861E2-553F-4B92-A144-214862942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789E2-FFF4-4219-8ADF-16F284246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EC5BF-CBA2-4A62-BCAB-B91E38E45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31249-8039-471A-AE8C-9EB9F9AB2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61031-1971-423F-BA03-6A4448E16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88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907AF8-A2C9-4594-B923-A192DDCD7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936C5-3D02-42E7-B6D2-5FDB190EA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9068B-E293-48C1-84A7-1F17F53F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4C308-6A51-4C54-BDAD-8D33F75A9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0660F-4D90-455A-9C8D-E8217C2C5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69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6A46-2E4B-4FE1-BB73-030B91D8B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5291C-C9F3-401A-8EA4-10EE8D7D0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D727F-4585-4533-9E1D-5BA645B2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EED79-D0B6-454C-93A4-5F4A3CFF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19D7B-A625-4B02-A826-47B46D1B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56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CCDEC-8EAF-4D47-95A4-2E5A3D52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67E6A-832D-4C99-A16A-EC91B1130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D7ECD-40F7-426C-A2ED-A7AF54856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68109-6590-4788-963E-1D39B8DB4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F3F0A-C3BC-4AC2-9CF5-B240A00E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59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5D26C-F336-4045-81A0-C3AEECA9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5673C-C616-4C84-B8A7-D7D2275A28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4D329-FFEB-40B7-A8E4-6F10CBF46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98E42-691E-4461-A67B-22C516694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D645C-D6EF-43A1-B623-C27F1E77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4C0F3-94C9-4DE1-B038-C29C5012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6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0A7A-9690-4095-820C-FBE43BD6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BA0B2-34F5-4732-9B79-61C54165E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29F902-5165-493B-BAE9-ED2AC086C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E1336-C951-4430-B78E-CCD6DE6ED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7DAB16-9C83-4ECC-B729-FE6D7D173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32B4F7-45D1-4841-9496-59379A878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BE4F59-B456-4B35-83AB-4C9123FA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2CD80B-46DD-4177-BFCD-4246B25FB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81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5A77E-F440-4704-9C3B-13B55ED9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A77D85-4B1E-4F0A-A199-7CCE8FA0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4AC26-3BEC-4DB4-9CEC-A5717E501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617B1-7224-4AEA-8EFF-DC83DFD4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73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8768CD-1183-4FBF-A5A2-2329F868E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DD333C-7DD1-435E-81DC-F7078103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88581-1C11-42A6-9FF4-7CC3E38D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296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0AEB1-2C73-49A0-B00A-F6CC86DE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637AA-D6F8-4083-B437-007E5146F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55193-666D-4CEA-9D3A-A54AA1BFA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3324D-1466-45BE-A80B-DE252ADD0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FBBDC-3300-44FF-ADEF-64552E45B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8EB19-35CB-4EED-8AA0-CD28619D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49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3BF3-4C55-458C-82DA-533213A74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E3823E-52BC-4B4A-B32B-34372F5CB4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3F214-CD89-4F29-9A92-8FEBFB4F32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DBDC5D-A0A9-41E1-973A-C39721375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A850F-CAA3-4B32-B2A9-C97F0F84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C96E5-A7E1-443A-BB5B-8C7560214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78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792D59-3647-44AC-A25E-848E9ED61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28E61-9C34-4095-84E8-D0059CA34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8B49A-14F0-4FCE-A1FA-21DA8849B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16009-FA30-4045-A31E-082A85061385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B2E63-FE25-4B30-8E03-4D245F491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96FCD-BA3D-48FB-97B6-F5C31DC12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39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microsoft.com/office/2007/relationships/media" Target="../media/media11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8.m4a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hyperlink" Target="https://www.youtube.com/channel/UCo7fbLgY2oA_cFCIg9GdxtQ" TargetMode="Externa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1.png"/><Relationship Id="rId4" Type="http://schemas.openxmlformats.org/officeDocument/2006/relationships/image" Target="../media/image29.pn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hyperlink" Target="https://www.youtube.com/channel/UCo7fbLgY2oA_cFCIg9Gdxt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oxfordowl.co.uk/for-pupils/pupil-home?current_page=ho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6BE77-6D40-4F0C-A1AC-044299EBD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7982" y="247720"/>
            <a:ext cx="9144000" cy="2387600"/>
          </a:xfrm>
        </p:spPr>
        <p:txBody>
          <a:bodyPr>
            <a:normAutofit/>
          </a:bodyPr>
          <a:lstStyle/>
          <a:p>
            <a:r>
              <a:rPr lang="en-GB" sz="8000" dirty="0"/>
              <a:t>English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7E701-3AD7-4545-92A9-B5702ED10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21772"/>
            <a:ext cx="9144000" cy="2387600"/>
          </a:xfrm>
        </p:spPr>
        <p:txBody>
          <a:bodyPr>
            <a:normAutofit fontScale="92500" lnSpcReduction="20000"/>
          </a:bodyPr>
          <a:lstStyle/>
          <a:p>
            <a:endParaRPr lang="en-GB" sz="4000" dirty="0"/>
          </a:p>
          <a:p>
            <a:r>
              <a:rPr lang="en-GB" sz="4000" dirty="0"/>
              <a:t>Year 2 Swallows Class </a:t>
            </a:r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 smtClean="0"/>
              <a:t>Thursday 14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January </a:t>
            </a:r>
            <a:r>
              <a:rPr lang="en-GB" sz="3200" dirty="0"/>
              <a:t>2021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7610" y="428623"/>
            <a:ext cx="830989" cy="101289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4859" y="630271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698" y="356894"/>
            <a:ext cx="2155371" cy="200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3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320" y="0"/>
            <a:ext cx="4805091" cy="6743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963" y="329168"/>
            <a:ext cx="830989" cy="101289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6952" y="530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9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442" y="0"/>
            <a:ext cx="5059272" cy="69330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963" y="329168"/>
            <a:ext cx="830989" cy="101289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6952" y="530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4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307090" y="0"/>
            <a:ext cx="5099550" cy="6895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5963" y="329168"/>
            <a:ext cx="830989" cy="101289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86952" y="530816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507.01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86952" y="1543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4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8" y="1129620"/>
            <a:ext cx="6004362" cy="3974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638229"/>
            <a:ext cx="5913725" cy="48583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638" y="1097280"/>
            <a:ext cx="5904213" cy="402336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6105512" y="1638228"/>
            <a:ext cx="5904213" cy="4858301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005" y="5294104"/>
            <a:ext cx="830989" cy="10128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3832" y="165726"/>
            <a:ext cx="10063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Can you match the word to the definition?</a:t>
            </a:r>
            <a:endParaRPr lang="en-GB" sz="32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89465" y="5511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3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972" y="1027906"/>
            <a:ext cx="7853247" cy="433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27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/>
              <a:t>Task</a:t>
            </a:r>
            <a:endParaRPr lang="en-GB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0588" y="236511"/>
            <a:ext cx="830989" cy="1012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773" y="1533932"/>
            <a:ext cx="8424454" cy="5196105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1577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3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/>
              <a:t>Answers</a:t>
            </a:r>
            <a:endParaRPr lang="en-GB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0588" y="236511"/>
            <a:ext cx="830989" cy="1012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773" y="1533932"/>
            <a:ext cx="8424454" cy="519610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4781006" y="2926080"/>
            <a:ext cx="2860765" cy="30828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820194" y="2808514"/>
            <a:ext cx="3135086" cy="118872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781006" y="4769275"/>
            <a:ext cx="3135086" cy="1188720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781006" y="3589370"/>
            <a:ext cx="3135086" cy="118872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1577" y="375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0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7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 smtClean="0"/>
              <a:t>Task</a:t>
            </a:r>
            <a:br>
              <a:rPr lang="en-GB" u="sng" dirty="0" smtClean="0"/>
            </a:br>
            <a:r>
              <a:rPr lang="en-GB" u="sng" dirty="0" smtClean="0"/>
              <a:t>Can you answer the questions below?</a:t>
            </a:r>
            <a:endParaRPr lang="en-GB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21081" y="1690688"/>
            <a:ext cx="7949837" cy="497569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3615" y="2250317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9293" y="2048669"/>
            <a:ext cx="830989" cy="1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2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98CBAF-A1FD-4C73-A3C6-73D7878CF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91509" y="0"/>
            <a:ext cx="5105400" cy="1724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2243" y="432748"/>
            <a:ext cx="830989" cy="1012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6023" y="2299063"/>
            <a:ext cx="104502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/>
              <a:t>The people of Libya were miserable because ______________________________________________________</a:t>
            </a:r>
            <a:endParaRPr lang="en-GB" sz="6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3232" y="634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3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/>
              <a:t>Answers</a:t>
            </a:r>
            <a:endParaRPr lang="en-GB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121081" y="1690688"/>
            <a:ext cx="7949837" cy="4975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4199" y="498800"/>
            <a:ext cx="830989" cy="10128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9874" y="2050869"/>
            <a:ext cx="7685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England   Portugal  Ethiopia   Georgia  or   Lebanon  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9874" y="3370217"/>
            <a:ext cx="7685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False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It was under his wing.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355771" y="4937760"/>
            <a:ext cx="1449978" cy="5225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15685" y="6371950"/>
            <a:ext cx="1157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The people of Libya were miserable because their town was under attack from a dragon. 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34301" y="625250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4349" y="625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7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8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9146E-8D93-475D-A540-6C440A78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861"/>
            <a:ext cx="10515600" cy="1325563"/>
          </a:xfrm>
        </p:spPr>
        <p:txBody>
          <a:bodyPr/>
          <a:lstStyle/>
          <a:p>
            <a:pPr algn="ctr"/>
            <a:r>
              <a:rPr lang="en-GB" u="sng" dirty="0"/>
              <a:t>Read Write Inc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37478-8C00-426D-AEB0-A157AC980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55" y="986575"/>
            <a:ext cx="11807687" cy="5577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u="sng" dirty="0" smtClean="0"/>
              <a:t>Set </a:t>
            </a:r>
            <a:r>
              <a:rPr lang="en-GB" sz="2400" u="sng" dirty="0"/>
              <a:t>2</a:t>
            </a:r>
          </a:p>
          <a:p>
            <a:pPr marL="0" indent="0">
              <a:buNone/>
            </a:pPr>
            <a:r>
              <a:rPr lang="en-GB" sz="2400" dirty="0"/>
              <a:t>If you are currently reading </a:t>
            </a:r>
            <a:r>
              <a:rPr lang="en-GB" sz="2400" dirty="0">
                <a:solidFill>
                  <a:srgbClr val="00B050"/>
                </a:solidFill>
              </a:rPr>
              <a:t>green</a:t>
            </a:r>
            <a:r>
              <a:rPr lang="en-GB" sz="2400" dirty="0"/>
              <a:t> books, please follow the </a:t>
            </a:r>
            <a:r>
              <a:rPr lang="en-GB" sz="2400" dirty="0" smtClean="0"/>
              <a:t>link </a:t>
            </a:r>
            <a:r>
              <a:rPr lang="en-GB" sz="2400" dirty="0"/>
              <a:t>below to your Read Write Inc lesson today. </a:t>
            </a:r>
            <a:r>
              <a:rPr lang="en-GB" sz="2400" dirty="0" smtClean="0"/>
              <a:t> Each day you will need to click on the video’s shown in the screen shots below. Please remember that although the screen shot says /</a:t>
            </a:r>
            <a:r>
              <a:rPr lang="en-GB" sz="2400" dirty="0" err="1" smtClean="0"/>
              <a:t>ee</a:t>
            </a:r>
            <a:r>
              <a:rPr lang="en-GB" sz="2400" dirty="0" smtClean="0"/>
              <a:t>/, the sound will change each day but will be found in the same place</a:t>
            </a:r>
            <a:r>
              <a:rPr lang="en-GB" sz="2400" dirty="0"/>
              <a:t>. </a:t>
            </a:r>
            <a:r>
              <a:rPr lang="en-GB" sz="2000" dirty="0">
                <a:hlinkClick r:id="rId4"/>
              </a:rPr>
              <a:t>https://</a:t>
            </a:r>
            <a:r>
              <a:rPr lang="en-GB" sz="2000" dirty="0" smtClean="0">
                <a:hlinkClick r:id="rId4"/>
              </a:rPr>
              <a:t>www.youtube.com/channel/UCo7fbLgY2oA_cFCIg9GdxtQ</a:t>
            </a:r>
            <a:r>
              <a:rPr lang="en-GB" sz="2000" dirty="0" smtClean="0"/>
              <a:t> 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80B1C1-3F52-4BB4-AB2C-4D66A8AAE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4970" y="6022476"/>
            <a:ext cx="1046714" cy="708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ACC59-1A55-4D78-94A2-EBDD2806D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5102" y="236756"/>
            <a:ext cx="2435449" cy="1089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73321D-DC4C-4209-A3CC-361DE4DA44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981" y="690"/>
            <a:ext cx="2032818" cy="1410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630" y="2970375"/>
            <a:ext cx="3451724" cy="16097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4354" y="2991142"/>
            <a:ext cx="5721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1</a:t>
            </a:r>
            <a:r>
              <a:rPr lang="en-GB" dirty="0" smtClean="0"/>
              <a:t>: Please watch ‘Set </a:t>
            </a:r>
            <a:r>
              <a:rPr lang="en-GB" b="1" dirty="0" smtClean="0"/>
              <a:t>2</a:t>
            </a:r>
            <a:r>
              <a:rPr lang="en-GB" dirty="0" smtClean="0"/>
              <a:t> Speed sound’ lesson.</a:t>
            </a:r>
          </a:p>
          <a:p>
            <a:endParaRPr lang="en-GB" dirty="0"/>
          </a:p>
          <a:p>
            <a:r>
              <a:rPr lang="en-GB" b="1" dirty="0" smtClean="0"/>
              <a:t>Video 2</a:t>
            </a:r>
            <a:r>
              <a:rPr lang="en-GB" dirty="0" smtClean="0"/>
              <a:t>: Please watch ‘Set </a:t>
            </a:r>
            <a:r>
              <a:rPr lang="en-GB" b="1" dirty="0" smtClean="0"/>
              <a:t>2</a:t>
            </a:r>
            <a:r>
              <a:rPr lang="en-GB" dirty="0" smtClean="0"/>
              <a:t> Spelling’ lesson. 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005840" y="3176848"/>
            <a:ext cx="2828179" cy="93493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312126" y="3709851"/>
            <a:ext cx="1502229" cy="60840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155" y="4587176"/>
            <a:ext cx="4249216" cy="21971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14948" y="4256982"/>
            <a:ext cx="572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3: </a:t>
            </a:r>
            <a:r>
              <a:rPr lang="en-GB" dirty="0" smtClean="0"/>
              <a:t>Please watch ‘Red words </a:t>
            </a:r>
            <a:r>
              <a:rPr lang="en-GB" b="1" dirty="0" smtClean="0"/>
              <a:t>1</a:t>
            </a:r>
            <a:r>
              <a:rPr lang="en-GB" dirty="0" smtClean="0"/>
              <a:t>’  lesson only. </a:t>
            </a:r>
          </a:p>
          <a:p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225102" y="4683406"/>
            <a:ext cx="3216269" cy="133907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5283" y="4594895"/>
            <a:ext cx="4405395" cy="218862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425462" y="5353051"/>
            <a:ext cx="2770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4: </a:t>
            </a:r>
            <a:r>
              <a:rPr lang="en-GB" dirty="0" smtClean="0"/>
              <a:t>Please watch ‘Read and Hold a sentence </a:t>
            </a:r>
            <a:r>
              <a:rPr lang="en-GB" b="1" dirty="0" smtClean="0"/>
              <a:t>1</a:t>
            </a:r>
            <a:r>
              <a:rPr lang="en-GB" dirty="0" smtClean="0"/>
              <a:t>’ </a:t>
            </a:r>
            <a:endParaRPr lang="en-GB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876820" y="5811231"/>
            <a:ext cx="1013567" cy="29278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682687" y="4052159"/>
            <a:ext cx="227757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Please complete all 4 video’s each day </a:t>
            </a:r>
            <a:r>
              <a:rPr lang="en-GB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36479" y="2986369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05490" y="2804182"/>
            <a:ext cx="830989" cy="1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5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85099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6000" dirty="0" smtClean="0"/>
              <a:t>1  2  3 </a:t>
            </a:r>
          </a:p>
          <a:p>
            <a:pPr marL="0" indent="0" algn="ctr">
              <a:buNone/>
            </a:pPr>
            <a:endParaRPr lang="en-GB" sz="6000" dirty="0"/>
          </a:p>
          <a:p>
            <a:pPr marL="0" indent="0" algn="ctr">
              <a:buNone/>
            </a:pPr>
            <a:r>
              <a:rPr lang="en-GB" sz="6000" dirty="0" smtClean="0"/>
              <a:t>Well done</a:t>
            </a:r>
          </a:p>
          <a:p>
            <a:pPr marL="0" indent="0" algn="ctr">
              <a:buNone/>
            </a:pPr>
            <a:endParaRPr lang="en-GB" sz="6000" dirty="0"/>
          </a:p>
          <a:p>
            <a:pPr marL="0" indent="0" algn="ctr">
              <a:buNone/>
            </a:pPr>
            <a:r>
              <a:rPr lang="en-GB" sz="6000" dirty="0" smtClean="0"/>
              <a:t>ME</a:t>
            </a:r>
            <a:endParaRPr lang="en-GB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838" y="2360680"/>
            <a:ext cx="1447800" cy="1400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701" y="4043498"/>
            <a:ext cx="1731509" cy="1898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5017" y="864099"/>
            <a:ext cx="904875" cy="106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9892" y="873624"/>
            <a:ext cx="857250" cy="1057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7755" y="864099"/>
            <a:ext cx="717162" cy="1047057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42023" y="5332145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11034" y="4976383"/>
            <a:ext cx="830989" cy="1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0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1F70E-7A74-4208-8162-B8B3E22F0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61" y="2334170"/>
            <a:ext cx="9914708" cy="4523830"/>
          </a:xfrm>
        </p:spPr>
        <p:txBody>
          <a:bodyPr>
            <a:normAutofit/>
          </a:bodyPr>
          <a:lstStyle/>
          <a:p>
            <a:r>
              <a:rPr lang="en-GB" dirty="0" smtClean="0"/>
              <a:t>Why did Alice and </a:t>
            </a:r>
            <a:r>
              <a:rPr lang="en-GB" dirty="0" err="1" smtClean="0"/>
              <a:t>Jago</a:t>
            </a:r>
            <a:r>
              <a:rPr lang="en-GB" dirty="0" smtClean="0"/>
              <a:t> burst into tears? </a:t>
            </a:r>
          </a:p>
          <a:p>
            <a:endParaRPr lang="en-GB" dirty="0"/>
          </a:p>
          <a:p>
            <a:r>
              <a:rPr lang="en-GB" dirty="0" smtClean="0"/>
              <a:t>What did Granny see out of the window?</a:t>
            </a:r>
          </a:p>
          <a:p>
            <a:endParaRPr lang="en-GB" dirty="0"/>
          </a:p>
          <a:p>
            <a:r>
              <a:rPr lang="en-GB" dirty="0" smtClean="0"/>
              <a:t>What did Mutt have as a special treat?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>
                <a:solidFill>
                  <a:srgbClr val="00B050"/>
                </a:solidFill>
              </a:rPr>
              <a:t>Did you enjoy our story? What was your favourite part?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F6B8B3-175C-4BDD-B7C8-6ADAA81E2E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96" b="4078"/>
          <a:stretch/>
        </p:blipFill>
        <p:spPr>
          <a:xfrm>
            <a:off x="2663895" y="0"/>
            <a:ext cx="5857254" cy="2034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FED8-62EC-4956-96AB-3F47E6E8B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1749" y="544950"/>
            <a:ext cx="2750796" cy="24845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5661" y="4289266"/>
            <a:ext cx="680816" cy="829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91749" y="3142324"/>
            <a:ext cx="2871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Author: Michael </a:t>
            </a:r>
            <a:r>
              <a:rPr lang="en-GB" b="1" dirty="0" err="1" smtClean="0">
                <a:solidFill>
                  <a:srgbClr val="FF0000"/>
                </a:solidFill>
              </a:rPr>
              <a:t>Morpurgo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Illustrator: Sam Usher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Publisher: Barrington Stoke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9707" y="4509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4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D259F-38CF-4B76-9131-18D15885C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/>
              <a:t>Spellings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3A9A2E-1159-40FE-B0EF-088A6824358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307995" y="365125"/>
            <a:ext cx="2514600" cy="2019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CDB435-BB34-4E71-8523-115AD74814B6}"/>
              </a:ext>
            </a:extLst>
          </p:cNvPr>
          <p:cNvSpPr txBox="1"/>
          <p:nvPr/>
        </p:nvSpPr>
        <p:spPr>
          <a:xfrm>
            <a:off x="609600" y="1484243"/>
            <a:ext cx="1098439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Can you read and spell the words below</a:t>
            </a:r>
            <a:r>
              <a:rPr lang="en-GB" sz="2800" dirty="0" smtClean="0"/>
              <a:t>?</a:t>
            </a:r>
          </a:p>
          <a:p>
            <a:pPr algn="ctr"/>
            <a:endParaRPr lang="en-GB" sz="2800" dirty="0"/>
          </a:p>
          <a:p>
            <a:pPr algn="ctr"/>
            <a:r>
              <a:rPr lang="en-GB" sz="4400" dirty="0"/>
              <a:t>c</a:t>
            </a:r>
            <a:r>
              <a:rPr lang="en-GB" sz="4400" dirty="0" smtClean="0"/>
              <a:t>lass    grass    pass    plant   path</a:t>
            </a:r>
            <a:endParaRPr lang="en-GB" sz="4400" dirty="0"/>
          </a:p>
          <a:p>
            <a:pPr algn="ctr"/>
            <a:endParaRPr lang="en-GB" sz="2800" dirty="0"/>
          </a:p>
          <a:p>
            <a:pPr algn="ctr"/>
            <a:r>
              <a:rPr lang="en-GB" sz="2800" dirty="0" smtClean="0"/>
              <a:t> </a:t>
            </a: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2A8641-A3C9-4048-8BA2-A6D929BC3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274460"/>
            <a:ext cx="3176539" cy="224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370660-D60D-4DAD-81EA-43C3DB114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4453" y="3503543"/>
            <a:ext cx="4272390" cy="2366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2875" y="5519585"/>
            <a:ext cx="830989" cy="1012897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5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32" y="1685342"/>
            <a:ext cx="4838229" cy="2311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2" y="4146828"/>
            <a:ext cx="4675997" cy="25265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2001" y="271601"/>
            <a:ext cx="115224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/>
              <a:t>Set 3</a:t>
            </a:r>
          </a:p>
          <a:p>
            <a:r>
              <a:rPr lang="en-GB" dirty="0"/>
              <a:t>If you are currently reading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</a:t>
            </a:r>
            <a:r>
              <a:rPr lang="en-GB" dirty="0">
                <a:solidFill>
                  <a:schemeClr val="accent2"/>
                </a:solidFill>
              </a:rPr>
              <a:t>orange</a:t>
            </a:r>
            <a:r>
              <a:rPr lang="en-GB" dirty="0"/>
              <a:t>, </a:t>
            </a:r>
            <a:r>
              <a:rPr lang="en-GB" dirty="0">
                <a:solidFill>
                  <a:srgbClr val="FFC000"/>
                </a:solidFill>
              </a:rPr>
              <a:t>yellow</a:t>
            </a:r>
            <a:r>
              <a:rPr lang="en-GB" dirty="0"/>
              <a:t>, </a:t>
            </a:r>
            <a:r>
              <a:rPr lang="en-GB" dirty="0">
                <a:solidFill>
                  <a:srgbClr val="0070C0"/>
                </a:solidFill>
              </a:rPr>
              <a:t>blue</a:t>
            </a:r>
            <a:r>
              <a:rPr lang="en-GB" dirty="0"/>
              <a:t> or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grey</a:t>
            </a:r>
            <a:r>
              <a:rPr lang="en-GB" dirty="0"/>
              <a:t> books, please follow the links below to your Speed Sound lesson, red word focus lesson and hold a sentence activity for today. Each day you will need to click on the video’s shown in the screen shots below. Please remember that although the screen shot says /</a:t>
            </a:r>
            <a:r>
              <a:rPr lang="en-GB" dirty="0" err="1"/>
              <a:t>ee</a:t>
            </a:r>
            <a:r>
              <a:rPr lang="en-GB" dirty="0"/>
              <a:t>/, the sound will change each day but will be found in the same place. </a:t>
            </a:r>
            <a:r>
              <a:rPr lang="en-GB" dirty="0">
                <a:hlinkClick r:id="rId4"/>
              </a:rPr>
              <a:t>https://www.youtube.com/channel/UCo7fbLgY2oA_cFCIg9GdxtQ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9025" y="4484753"/>
            <a:ext cx="4405395" cy="21886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25961" y="2332010"/>
            <a:ext cx="5721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1: </a:t>
            </a:r>
            <a:r>
              <a:rPr lang="en-GB" dirty="0" smtClean="0"/>
              <a:t>Please watch ‘Set </a:t>
            </a:r>
            <a:r>
              <a:rPr lang="en-GB" b="1" dirty="0" smtClean="0"/>
              <a:t>3</a:t>
            </a:r>
            <a:r>
              <a:rPr lang="en-GB" dirty="0" smtClean="0"/>
              <a:t> Speed sound’ lesson.</a:t>
            </a:r>
          </a:p>
          <a:p>
            <a:endParaRPr lang="en-GB" dirty="0"/>
          </a:p>
          <a:p>
            <a:r>
              <a:rPr lang="en-GB" b="1" dirty="0" smtClean="0"/>
              <a:t>Video 2</a:t>
            </a:r>
            <a:r>
              <a:rPr lang="en-GB" dirty="0" smtClean="0"/>
              <a:t>: Please watch ‘Set </a:t>
            </a:r>
            <a:r>
              <a:rPr lang="en-GB" b="1" dirty="0" smtClean="0"/>
              <a:t>3</a:t>
            </a:r>
            <a:r>
              <a:rPr lang="en-GB" dirty="0" smtClean="0"/>
              <a:t> Spelling’ lesson.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158844" y="3838422"/>
            <a:ext cx="572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3: </a:t>
            </a:r>
            <a:r>
              <a:rPr lang="en-GB" dirty="0" smtClean="0"/>
              <a:t>Please watch ‘Red words </a:t>
            </a:r>
            <a:r>
              <a:rPr lang="en-GB" b="1" dirty="0" smtClean="0"/>
              <a:t>2</a:t>
            </a:r>
            <a:r>
              <a:rPr lang="en-GB" dirty="0" smtClean="0"/>
              <a:t>’  lesson only. </a:t>
            </a:r>
          </a:p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763729" y="5223829"/>
            <a:ext cx="2770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4: </a:t>
            </a:r>
            <a:r>
              <a:rPr lang="en-GB" dirty="0" smtClean="0"/>
              <a:t>Please watch ‘Read and Hold a sentence </a:t>
            </a:r>
            <a:r>
              <a:rPr lang="en-GB" b="1" dirty="0" smtClean="0"/>
              <a:t>2</a:t>
            </a:r>
            <a:r>
              <a:rPr lang="en-GB" dirty="0" smtClean="0"/>
              <a:t>’ 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092757" y="2543674"/>
            <a:ext cx="3670973" cy="76614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802194" y="3022733"/>
            <a:ext cx="2123768" cy="59787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052916" y="4252146"/>
            <a:ext cx="2179672" cy="183582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403690" y="5685494"/>
            <a:ext cx="2831691" cy="36267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4E5ACC59-1A55-4D78-94A2-EBDD2806D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0450" y="1451076"/>
            <a:ext cx="2435449" cy="10899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80B1C1-3F52-4BB4-AB2C-4D66A8AAE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4817" y="2629115"/>
            <a:ext cx="1046714" cy="7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8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365125"/>
            <a:ext cx="1104029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u="sng" dirty="0">
                <a:hlinkClick r:id="rId2"/>
              </a:rPr>
              <a:t>https://</a:t>
            </a:r>
            <a:r>
              <a:rPr lang="en-GB" sz="3100" u="sng" dirty="0" smtClean="0">
                <a:hlinkClick r:id="rId2"/>
              </a:rPr>
              <a:t>www.oxfordowl.co.uk/for-pupils/pupil-home?current_page=home</a:t>
            </a:r>
            <a:r>
              <a:rPr lang="en-GB" sz="3100" u="sng" dirty="0" smtClean="0"/>
              <a:t/>
            </a:r>
            <a:br>
              <a:rPr lang="en-GB" sz="3100" u="sng" dirty="0" smtClean="0"/>
            </a:br>
            <a:r>
              <a:rPr lang="en-GB" sz="2700" i="1" dirty="0">
                <a:solidFill>
                  <a:srgbClr val="FF0000"/>
                </a:solidFill>
              </a:rPr>
              <a:t>Username: starlings1     </a:t>
            </a:r>
            <a:r>
              <a:rPr lang="en-GB" sz="2700" i="1" dirty="0" smtClean="0">
                <a:solidFill>
                  <a:srgbClr val="FF0000"/>
                </a:solidFill>
              </a:rPr>
              <a:t>Password</a:t>
            </a:r>
            <a:r>
              <a:rPr lang="en-GB" sz="2700" i="1" dirty="0">
                <a:solidFill>
                  <a:srgbClr val="FF0000"/>
                </a:solidFill>
              </a:rPr>
              <a:t>: Home</a:t>
            </a:r>
            <a:r>
              <a:rPr lang="en-GB" sz="2200" dirty="0">
                <a:solidFill>
                  <a:srgbClr val="FF0000"/>
                </a:solidFill>
              </a:rPr>
              <a:t/>
            </a:r>
            <a:br>
              <a:rPr lang="en-GB" sz="2200" dirty="0">
                <a:solidFill>
                  <a:srgbClr val="FF0000"/>
                </a:solidFill>
              </a:rPr>
            </a:br>
            <a:endParaRPr lang="en-GB" sz="31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85" y="1548765"/>
            <a:ext cx="7544725" cy="370250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7460932" y="3400017"/>
            <a:ext cx="4334828" cy="303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544" y="5251269"/>
            <a:ext cx="3495675" cy="1390650"/>
          </a:xfrm>
          <a:prstGeom prst="rect">
            <a:avLst/>
          </a:prstGeom>
        </p:spPr>
      </p:pic>
      <p:sp>
        <p:nvSpPr>
          <p:cNvPr id="8" name="7-Point Star 7"/>
          <p:cNvSpPr/>
          <p:nvPr/>
        </p:nvSpPr>
        <p:spPr>
          <a:xfrm>
            <a:off x="8347083" y="1027906"/>
            <a:ext cx="2847703" cy="201168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686718" y="1529987"/>
            <a:ext cx="2168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Sounds the Same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60549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16394-236D-4096-8068-0762AFC3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94" y="-814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u="sng" dirty="0"/>
              <a:t>Writing</a:t>
            </a:r>
            <a:r>
              <a:rPr lang="en-GB" u="sng" dirty="0"/>
              <a:t/>
            </a:r>
            <a:br>
              <a:rPr lang="en-GB" u="sng" dirty="0"/>
            </a:br>
            <a:endParaRPr lang="en-GB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963" y="329168"/>
            <a:ext cx="830989" cy="1012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125" y="548234"/>
            <a:ext cx="3618411" cy="48741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7383" y="5865223"/>
            <a:ext cx="11482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Can I read </a:t>
            </a:r>
            <a:r>
              <a:rPr lang="en-GB" sz="2800" dirty="0"/>
              <a:t>and understand the text, answering questions to show what I</a:t>
            </a:r>
            <a:r>
              <a:rPr lang="en-GB" sz="2800" dirty="0" smtClean="0"/>
              <a:t> </a:t>
            </a:r>
            <a:r>
              <a:rPr lang="en-GB" sz="2800" dirty="0"/>
              <a:t>have found </a:t>
            </a:r>
            <a:r>
              <a:rPr lang="en-GB" sz="2800" dirty="0" smtClean="0"/>
              <a:t>out?</a:t>
            </a:r>
            <a:endParaRPr lang="en-GB" sz="28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1073" y="5813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5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238" y="0"/>
            <a:ext cx="5067436" cy="6891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5456" y="3648366"/>
            <a:ext cx="830989" cy="1012897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06445" y="3960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8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299" y="0"/>
            <a:ext cx="5916930" cy="6950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963" y="329168"/>
            <a:ext cx="830989" cy="101289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6952" y="530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7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265" y="-116468"/>
            <a:ext cx="4889318" cy="697446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9326" y="295438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8337" y="2752734"/>
            <a:ext cx="830989" cy="1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4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705" y="0"/>
            <a:ext cx="4895305" cy="6830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963" y="329168"/>
            <a:ext cx="830989" cy="101289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6952" y="732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1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</TotalTime>
  <Words>426</Words>
  <Application>Microsoft Office PowerPoint</Application>
  <PresentationFormat>Widescreen</PresentationFormat>
  <Paragraphs>60</Paragraphs>
  <Slides>22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Office Theme</vt:lpstr>
      <vt:lpstr>English</vt:lpstr>
      <vt:lpstr>Read Write Inc</vt:lpstr>
      <vt:lpstr>PowerPoint Presentation</vt:lpstr>
      <vt:lpstr>https://www.oxfordowl.co.uk/for-pupils/pupil-home?current_page=home Username: starlings1     Password: Home </vt:lpstr>
      <vt:lpstr>Writing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</vt:lpstr>
      <vt:lpstr>Answers</vt:lpstr>
      <vt:lpstr>Task Can you answer the questions below?</vt:lpstr>
      <vt:lpstr>PowerPoint Presentation</vt:lpstr>
      <vt:lpstr>Answers</vt:lpstr>
      <vt:lpstr>PowerPoint Presentation</vt:lpstr>
      <vt:lpstr>PowerPoint Presentation</vt:lpstr>
      <vt:lpstr>Spellings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</dc:title>
  <dc:creator>Miss Gillam</dc:creator>
  <cp:lastModifiedBy>Nicola Gillam</cp:lastModifiedBy>
  <cp:revision>110</cp:revision>
  <cp:lastPrinted>2021-01-07T16:38:03Z</cp:lastPrinted>
  <dcterms:created xsi:type="dcterms:W3CDTF">2021-01-05T11:14:17Z</dcterms:created>
  <dcterms:modified xsi:type="dcterms:W3CDTF">2021-01-13T15:29:18Z</dcterms:modified>
</cp:coreProperties>
</file>