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8" d="100"/>
          <a:sy n="88" d="100"/>
        </p:scale>
        <p:origin x="49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91430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1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25061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4438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1616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3146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6079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7470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21632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273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671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5A78A9-49E3-461B-BCEA-85F97D4B6E49}" type="datetimeFigureOut">
              <a:rPr lang="en-GB" smtClean="0"/>
              <a:t>13/01/2021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8C2F4B-75E5-404F-9247-F784BD1E727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99586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2310" y="239077"/>
            <a:ext cx="3356292" cy="192518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945" y="338454"/>
            <a:ext cx="2193310" cy="27197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022" y="4284362"/>
            <a:ext cx="2293938" cy="17423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93944" y="3240327"/>
            <a:ext cx="2380456" cy="278642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673531" y="543877"/>
            <a:ext cx="58187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 smtClean="0"/>
              <a:t>Story Time </a:t>
            </a:r>
          </a:p>
          <a:p>
            <a:r>
              <a:rPr lang="en-GB" sz="4800" dirty="0" smtClean="0"/>
              <a:t>The BFG by Roald Dahl</a:t>
            </a:r>
            <a:endParaRPr lang="en-GB" sz="48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17436" y="2893912"/>
            <a:ext cx="3089913" cy="2043848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119602" y="545746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216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7</Words>
  <Application>Microsoft Office PowerPoint</Application>
  <PresentationFormat>Widescreen</PresentationFormat>
  <Paragraphs>2</Paragraphs>
  <Slides>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home</dc:creator>
  <cp:lastModifiedBy>home</cp:lastModifiedBy>
  <cp:revision>5</cp:revision>
  <dcterms:created xsi:type="dcterms:W3CDTF">2021-01-06T23:07:45Z</dcterms:created>
  <dcterms:modified xsi:type="dcterms:W3CDTF">2021-01-13T15:08:26Z</dcterms:modified>
</cp:coreProperties>
</file>