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4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31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75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39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3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6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11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25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5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1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6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2A326-E503-4CE9-B69A-C43AC606B90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59B4-F909-4E52-82CB-6C836B00C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Thursday 14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436562"/>
            <a:ext cx="3522889" cy="20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5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14" y="466044"/>
            <a:ext cx="5546272" cy="5507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9771" y="566057"/>
            <a:ext cx="4789715" cy="5078313"/>
          </a:xfrm>
          <a:prstGeom prst="rect">
            <a:avLst/>
          </a:prstGeom>
          <a:noFill/>
          <a:ln w="47625">
            <a:solidFill>
              <a:srgbClr val="E24EB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Wow, what a beautiful picture Robins! I’ve even changed the colour of my dashes (usually I go for red) to fit in with the vibrant colours in the picture!</a:t>
            </a:r>
          </a:p>
          <a:p>
            <a:r>
              <a:rPr lang="en-GB" dirty="0" smtClean="0"/>
              <a:t>I’d like you to write a description of this place. If you were there (I wish I was!) what could you see? Tell me about this spectacular building. What is it?</a:t>
            </a:r>
          </a:p>
          <a:p>
            <a:r>
              <a:rPr lang="en-GB" dirty="0" smtClean="0"/>
              <a:t>What is happening outside? </a:t>
            </a:r>
          </a:p>
          <a:p>
            <a:r>
              <a:rPr lang="en-GB" dirty="0" smtClean="0"/>
              <a:t>Think about how you could use your senses in this description. So what could you see, hear, smell and how were you feeling?</a:t>
            </a:r>
          </a:p>
          <a:p>
            <a:r>
              <a:rPr lang="en-GB" dirty="0" smtClean="0"/>
              <a:t>We have written lots of different types of descriptions about our senses now, you did it in the Piper AND the Lighthouse Keeper diaries. </a:t>
            </a:r>
          </a:p>
          <a:p>
            <a:r>
              <a:rPr lang="en-GB" dirty="0" smtClean="0"/>
              <a:t>Remember to add detail about the weather as this enhances your description. You may mention the sun, wind, clouds…</a:t>
            </a:r>
            <a:endParaRPr lang="en-GB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9765" y="59103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1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Description Checklist </a:t>
            </a:r>
            <a:r>
              <a:rPr lang="en-GB" dirty="0"/>
              <a:t/>
            </a:r>
            <a:br>
              <a:rPr lang="en-GB" dirty="0"/>
            </a:b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592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Noun phrases, exciting vocabulary please (the elegant, pointy towers)</a:t>
            </a:r>
          </a:p>
          <a:p>
            <a:r>
              <a:rPr lang="en-GB" dirty="0" smtClean="0"/>
              <a:t>Adverbs </a:t>
            </a:r>
            <a:r>
              <a:rPr lang="en-GB" sz="2400" dirty="0" smtClean="0"/>
              <a:t>(tell me </a:t>
            </a:r>
            <a:r>
              <a:rPr lang="en-GB" sz="2400" b="1" i="1" dirty="0" smtClean="0"/>
              <a:t>how</a:t>
            </a:r>
            <a:r>
              <a:rPr lang="en-GB" sz="2400" dirty="0" smtClean="0"/>
              <a:t> a verb is done, ends with the suffix </a:t>
            </a:r>
            <a:r>
              <a:rPr lang="en-GB" sz="2400" dirty="0" err="1" smtClean="0"/>
              <a:t>ly</a:t>
            </a:r>
            <a:r>
              <a:rPr lang="en-GB" sz="2400" dirty="0" smtClean="0"/>
              <a:t> </a:t>
            </a:r>
            <a:r>
              <a:rPr lang="en-GB" sz="2400" dirty="0" err="1" smtClean="0"/>
              <a:t>eg</a:t>
            </a:r>
            <a:r>
              <a:rPr lang="en-GB" sz="2400" dirty="0" smtClean="0"/>
              <a:t> happily)</a:t>
            </a:r>
          </a:p>
          <a:p>
            <a:r>
              <a:rPr lang="en-GB" sz="2400" dirty="0" smtClean="0"/>
              <a:t>Prepositions of time (tell me when something happened </a:t>
            </a:r>
            <a:r>
              <a:rPr lang="en-GB" sz="2400" dirty="0" err="1" smtClean="0"/>
              <a:t>eg</a:t>
            </a:r>
            <a:r>
              <a:rPr lang="en-GB" sz="2400" dirty="0" smtClean="0"/>
              <a:t> shortly after)</a:t>
            </a:r>
          </a:p>
          <a:p>
            <a:r>
              <a:rPr lang="en-GB" sz="2400" dirty="0" smtClean="0"/>
              <a:t>Prepositions of place (tell me where something happened </a:t>
            </a:r>
            <a:r>
              <a:rPr lang="en-GB" sz="2400" dirty="0" err="1" smtClean="0"/>
              <a:t>eg</a:t>
            </a:r>
            <a:r>
              <a:rPr lang="en-GB" sz="2400" dirty="0" smtClean="0"/>
              <a:t> opposite, beside)</a:t>
            </a:r>
          </a:p>
          <a:p>
            <a:r>
              <a:rPr lang="en-GB" sz="2400" dirty="0" smtClean="0"/>
              <a:t>Conjunctions (and, but, or, because, however, so…)</a:t>
            </a:r>
          </a:p>
          <a:p>
            <a:r>
              <a:rPr lang="en-GB" sz="2400" dirty="0" smtClean="0"/>
              <a:t>A little mention of the weather</a:t>
            </a:r>
          </a:p>
          <a:p>
            <a:r>
              <a:rPr lang="en-GB" sz="2400" dirty="0" smtClean="0"/>
              <a:t>How do you feel when you are there? </a:t>
            </a:r>
          </a:p>
          <a:p>
            <a:r>
              <a:rPr lang="en-GB" sz="2400" dirty="0" smtClean="0"/>
              <a:t>What can you see, hear and smell?</a:t>
            </a:r>
          </a:p>
          <a:p>
            <a:r>
              <a:rPr lang="en-GB" sz="2400" dirty="0" smtClean="0"/>
              <a:t>What are other people doing/feeling?</a:t>
            </a:r>
          </a:p>
          <a:p>
            <a:r>
              <a:rPr lang="en-GB" sz="2400" dirty="0" smtClean="0"/>
              <a:t>Smart, joined handwriting please!</a:t>
            </a:r>
          </a:p>
          <a:p>
            <a:endParaRPr lang="en-GB" sz="2400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362" y="3853679"/>
            <a:ext cx="2844437" cy="282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17" y="63772"/>
            <a:ext cx="1809750" cy="19621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58062" y="563698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9719" y="365125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56008" y="468825"/>
            <a:ext cx="35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2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856819" y="365125"/>
            <a:ext cx="45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591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6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My Turn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4220"/>
            <a:ext cx="10515600" cy="514123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I did not know what to look at first </a:t>
            </a:r>
            <a:r>
              <a:rPr lang="en-GB" dirty="0" smtClean="0">
                <a:solidFill>
                  <a:srgbClr val="00B050"/>
                </a:solidFill>
              </a:rPr>
              <a:t>because</a:t>
            </a:r>
            <a:r>
              <a:rPr lang="en-GB" dirty="0" smtClean="0"/>
              <a:t> I was </a:t>
            </a:r>
            <a:r>
              <a:rPr lang="en-GB" dirty="0" smtClean="0">
                <a:solidFill>
                  <a:srgbClr val="7030A0"/>
                </a:solidFill>
              </a:rPr>
              <a:t>opposite</a:t>
            </a:r>
            <a:r>
              <a:rPr lang="en-GB" dirty="0" smtClean="0"/>
              <a:t> the most </a:t>
            </a:r>
            <a:r>
              <a:rPr lang="en-GB" dirty="0" smtClean="0">
                <a:solidFill>
                  <a:srgbClr val="0070C0"/>
                </a:solidFill>
              </a:rPr>
              <a:t>glamorous</a:t>
            </a:r>
            <a:r>
              <a:rPr lang="en-GB" dirty="0" smtClean="0"/>
              <a:t> building that my eyes had ever seen. Every colour of the rainbow was sparkling in the </a:t>
            </a:r>
            <a:r>
              <a:rPr lang="en-GB" dirty="0" smtClean="0">
                <a:solidFill>
                  <a:srgbClr val="0070C0"/>
                </a:solidFill>
              </a:rPr>
              <a:t>warm</a:t>
            </a:r>
            <a:r>
              <a:rPr lang="en-GB" dirty="0" smtClean="0"/>
              <a:t> sun as I squinted my eyes to observe the </a:t>
            </a:r>
            <a:r>
              <a:rPr lang="en-GB" dirty="0" smtClean="0">
                <a:solidFill>
                  <a:srgbClr val="0070C0"/>
                </a:solidFill>
              </a:rPr>
              <a:t>rounded</a:t>
            </a:r>
            <a:r>
              <a:rPr lang="en-GB" dirty="0" smtClean="0"/>
              <a:t> dome more closely. I felt </a:t>
            </a:r>
            <a:r>
              <a:rPr lang="en-GB" dirty="0" smtClean="0">
                <a:solidFill>
                  <a:srgbClr val="0070C0"/>
                </a:solidFill>
              </a:rPr>
              <a:t>ecstatic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50"/>
                </a:solidFill>
              </a:rPr>
              <a:t>and</a:t>
            </a:r>
            <a:r>
              <a:rPr lang="en-GB" dirty="0" smtClean="0"/>
              <a:t> in awe of this </a:t>
            </a:r>
            <a:r>
              <a:rPr lang="en-GB" dirty="0" smtClean="0">
                <a:solidFill>
                  <a:srgbClr val="0070C0"/>
                </a:solidFill>
              </a:rPr>
              <a:t>breath taking </a:t>
            </a:r>
            <a:r>
              <a:rPr lang="en-GB" dirty="0" smtClean="0"/>
              <a:t>castle. Each </a:t>
            </a:r>
            <a:r>
              <a:rPr lang="en-GB" dirty="0" smtClean="0">
                <a:solidFill>
                  <a:srgbClr val="0070C0"/>
                </a:solidFill>
              </a:rPr>
              <a:t>pointy</a:t>
            </a:r>
            <a:r>
              <a:rPr lang="en-GB" dirty="0" smtClean="0"/>
              <a:t> tower stood </a:t>
            </a:r>
            <a:r>
              <a:rPr lang="en-GB" dirty="0" smtClean="0">
                <a:solidFill>
                  <a:srgbClr val="FF0000"/>
                </a:solidFill>
              </a:rPr>
              <a:t>proudly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7030A0"/>
                </a:solidFill>
              </a:rPr>
              <a:t>against</a:t>
            </a:r>
            <a:r>
              <a:rPr lang="en-GB" dirty="0" smtClean="0"/>
              <a:t> the </a:t>
            </a:r>
            <a:r>
              <a:rPr lang="en-GB" dirty="0" smtClean="0">
                <a:solidFill>
                  <a:srgbClr val="0070C0"/>
                </a:solidFill>
              </a:rPr>
              <a:t>pastel coloured </a:t>
            </a:r>
            <a:r>
              <a:rPr lang="en-GB" dirty="0" smtClean="0"/>
              <a:t>sky that was filled with floating hot air balloons. Where were they going I wondered? I particularly liked the </a:t>
            </a:r>
            <a:r>
              <a:rPr lang="en-GB" dirty="0" smtClean="0">
                <a:solidFill>
                  <a:srgbClr val="0070C0"/>
                </a:solidFill>
              </a:rPr>
              <a:t>wide</a:t>
            </a:r>
            <a:r>
              <a:rPr lang="en-GB" dirty="0" smtClean="0"/>
              <a:t> variety of shapes </a:t>
            </a:r>
            <a:r>
              <a:rPr lang="en-GB" dirty="0" smtClean="0">
                <a:solidFill>
                  <a:srgbClr val="7030A0"/>
                </a:solidFill>
              </a:rPr>
              <a:t>in</a:t>
            </a:r>
            <a:r>
              <a:rPr lang="en-GB" dirty="0" smtClean="0"/>
              <a:t> the castle, the </a:t>
            </a:r>
            <a:r>
              <a:rPr lang="en-GB" dirty="0" smtClean="0">
                <a:solidFill>
                  <a:srgbClr val="0070C0"/>
                </a:solidFill>
              </a:rPr>
              <a:t>circular</a:t>
            </a:r>
            <a:r>
              <a:rPr lang="en-GB" dirty="0" smtClean="0"/>
              <a:t> windows </a:t>
            </a:r>
            <a:r>
              <a:rPr lang="en-GB" dirty="0" smtClean="0">
                <a:solidFill>
                  <a:srgbClr val="00B050"/>
                </a:solidFill>
              </a:rPr>
              <a:t>and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70C0"/>
                </a:solidFill>
              </a:rPr>
              <a:t>golden</a:t>
            </a:r>
            <a:r>
              <a:rPr lang="en-GB" dirty="0" smtClean="0"/>
              <a:t> spheres were my favourite. Excitement filled the air </a:t>
            </a:r>
            <a:r>
              <a:rPr lang="en-GB" dirty="0" smtClean="0">
                <a:solidFill>
                  <a:srgbClr val="7030A0"/>
                </a:solidFill>
              </a:rPr>
              <a:t>as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70C0"/>
                </a:solidFill>
              </a:rPr>
              <a:t>shiny</a:t>
            </a:r>
            <a:r>
              <a:rPr lang="en-GB" dirty="0" smtClean="0"/>
              <a:t> trumpets played </a:t>
            </a:r>
            <a:r>
              <a:rPr lang="en-GB" dirty="0" smtClean="0">
                <a:solidFill>
                  <a:srgbClr val="FF0000"/>
                </a:solidFill>
              </a:rPr>
              <a:t>joyfully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50"/>
                </a:solidFill>
              </a:rPr>
              <a:t>and</a:t>
            </a:r>
            <a:r>
              <a:rPr lang="en-GB" dirty="0" smtClean="0"/>
              <a:t> a </a:t>
            </a:r>
            <a:r>
              <a:rPr lang="en-GB" dirty="0" smtClean="0">
                <a:solidFill>
                  <a:srgbClr val="0070C0"/>
                </a:solidFill>
              </a:rPr>
              <a:t>giddy</a:t>
            </a:r>
            <a:r>
              <a:rPr lang="en-GB" dirty="0" smtClean="0"/>
              <a:t> crowd gathered </a:t>
            </a:r>
            <a:r>
              <a:rPr lang="en-GB" dirty="0" smtClean="0">
                <a:solidFill>
                  <a:srgbClr val="7030A0"/>
                </a:solidFill>
              </a:rPr>
              <a:t>behind</a:t>
            </a:r>
            <a:r>
              <a:rPr lang="en-GB" dirty="0" smtClean="0"/>
              <a:t> me to wait for the Royal Family to appear 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120" y="5274223"/>
            <a:ext cx="1445623" cy="143539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6839" y="390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404</Words>
  <Application>Microsoft Office PowerPoint</Application>
  <PresentationFormat>Widescreen</PresentationFormat>
  <Paragraphs>23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Thursday 14th January 2021</vt:lpstr>
      <vt:lpstr>PowerPoint Presentation</vt:lpstr>
      <vt:lpstr>Description Checklist  </vt:lpstr>
      <vt:lpstr>My Turn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 12th January 2021</dc:title>
  <dc:creator>home</dc:creator>
  <cp:lastModifiedBy>home</cp:lastModifiedBy>
  <cp:revision>12</cp:revision>
  <dcterms:created xsi:type="dcterms:W3CDTF">2021-01-13T13:10:05Z</dcterms:created>
  <dcterms:modified xsi:type="dcterms:W3CDTF">2021-01-13T15:14:46Z</dcterms:modified>
</cp:coreProperties>
</file>