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5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22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53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12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63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58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5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7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730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24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78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5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2576-508A-4934-84EB-24C3FC599BDC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448F7-660D-41F8-BD8E-C5EE306EA0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84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6HfBbSUORvo&amp;t=11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43765"/>
            <a:ext cx="9144000" cy="2387600"/>
          </a:xfrm>
        </p:spPr>
        <p:txBody>
          <a:bodyPr/>
          <a:lstStyle/>
          <a:p>
            <a:r>
              <a:rPr lang="en-GB" b="1" dirty="0"/>
              <a:t>English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81036"/>
            <a:ext cx="9144000" cy="2439399"/>
          </a:xfrm>
        </p:spPr>
        <p:txBody>
          <a:bodyPr>
            <a:normAutofit/>
          </a:bodyPr>
          <a:lstStyle/>
          <a:p>
            <a:r>
              <a:rPr lang="en-GB" b="1" dirty="0"/>
              <a:t>Date: </a:t>
            </a:r>
            <a:r>
              <a:rPr lang="en-GB" dirty="0"/>
              <a:t>13.01.21</a:t>
            </a:r>
            <a:endParaRPr lang="en-GB" b="1" dirty="0"/>
          </a:p>
          <a:p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Week 2 – Lesson 3</a:t>
            </a:r>
          </a:p>
          <a:p>
            <a:r>
              <a:rPr lang="en-GB" b="1" dirty="0"/>
              <a:t>The Lighthouse – Diary Entry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69" y="205066"/>
            <a:ext cx="1968107" cy="19940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1" y="156093"/>
            <a:ext cx="2017393" cy="138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38B6A0-E35F-4A25-9DB4-B971D74F5F36}"/>
              </a:ext>
            </a:extLst>
          </p:cNvPr>
          <p:cNvSpPr/>
          <p:nvPr/>
        </p:nvSpPr>
        <p:spPr>
          <a:xfrm>
            <a:off x="1524000" y="1125283"/>
            <a:ext cx="9144000" cy="175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Watch this video called: ‘Lighthouse’: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https://www.youtube.com/watch?v=6HfBbSUORvo&amp;t=11s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E0BB12-94EF-460A-BFAA-AAD514FDEB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53" t="50000" r="73478" b="8343"/>
          <a:stretch/>
        </p:blipFill>
        <p:spPr>
          <a:xfrm>
            <a:off x="4711148" y="3068346"/>
            <a:ext cx="2557669" cy="3091150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7C39ADD-893A-4B58-95CF-80C0B4F79A52}"/>
              </a:ext>
            </a:extLst>
          </p:cNvPr>
          <p:cNvSpPr txBox="1"/>
          <p:nvPr/>
        </p:nvSpPr>
        <p:spPr>
          <a:xfrm>
            <a:off x="3326296" y="451729"/>
            <a:ext cx="623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your first instruction.</a:t>
            </a:r>
          </a:p>
        </p:txBody>
      </p:sp>
      <p:pic>
        <p:nvPicPr>
          <p:cNvPr id="2" name="English slide 2">
            <a:hlinkClick r:id="" action="ppaction://media"/>
            <a:extLst>
              <a:ext uri="{FF2B5EF4-FFF2-40B4-BE49-F238E27FC236}">
                <a16:creationId xmlns:a16="http://schemas.microsoft.com/office/drawing/2014/main" id="{B6EF4E3D-C61B-4762-967C-960BE09596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51850" y="3315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6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6AC9B5-31EC-4BD5-A20B-B0AC41390F61}"/>
              </a:ext>
            </a:extLst>
          </p:cNvPr>
          <p:cNvSpPr/>
          <p:nvPr/>
        </p:nvSpPr>
        <p:spPr>
          <a:xfrm>
            <a:off x="414743" y="1246507"/>
            <a:ext cx="113625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Create a timeline or story map of what happened in the video. </a:t>
            </a:r>
          </a:p>
          <a:p>
            <a:pPr algn="ctr"/>
            <a:r>
              <a:rPr lang="en-GB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(Like the story map we created for Annie Edson Taylor’s journey along the river)</a:t>
            </a:r>
          </a:p>
          <a:p>
            <a:endParaRPr lang="en-GB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Remember the events must be written in chronological order.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pic>
        <p:nvPicPr>
          <p:cNvPr id="1026" name="Picture 2" descr="beginning middle end map - Clip Art Library">
            <a:extLst>
              <a:ext uri="{FF2B5EF4-FFF2-40B4-BE49-F238E27FC236}">
                <a16:creationId xmlns:a16="http://schemas.microsoft.com/office/drawing/2014/main" id="{D1F910F1-092A-478D-9A6E-CBD2D89F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8" y="3035795"/>
            <a:ext cx="3051788" cy="235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ry Map / Story Path | Teaching Resources">
            <a:extLst>
              <a:ext uri="{FF2B5EF4-FFF2-40B4-BE49-F238E27FC236}">
                <a16:creationId xmlns:a16="http://schemas.microsoft.com/office/drawing/2014/main" id="{B645B3D5-531A-47CD-95FB-EF704C1CF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232" y="3035795"/>
            <a:ext cx="3363863" cy="238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ry Timeline | Homeschool writing, Classroom writing, Teaching reading">
            <a:extLst>
              <a:ext uri="{FF2B5EF4-FFF2-40B4-BE49-F238E27FC236}">
                <a16:creationId xmlns:a16="http://schemas.microsoft.com/office/drawing/2014/main" id="{9D9068B3-2861-4E94-ACBA-49C2315733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t="25105" r="3114" b="10418"/>
          <a:stretch/>
        </p:blipFill>
        <p:spPr bwMode="auto">
          <a:xfrm>
            <a:off x="8219781" y="3039571"/>
            <a:ext cx="3363863" cy="23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BFD667-F3C8-4018-8814-272622BBD400}"/>
              </a:ext>
            </a:extLst>
          </p:cNvPr>
          <p:cNvSpPr/>
          <p:nvPr/>
        </p:nvSpPr>
        <p:spPr>
          <a:xfrm>
            <a:off x="1092208" y="368243"/>
            <a:ext cx="2574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Activity 1</a:t>
            </a:r>
            <a:endParaRPr lang="en-GB" sz="20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BB32EB15-54A1-44A9-B98B-73CB1159348A}"/>
              </a:ext>
            </a:extLst>
          </p:cNvPr>
          <p:cNvSpPr txBox="1"/>
          <p:nvPr/>
        </p:nvSpPr>
        <p:spPr>
          <a:xfrm>
            <a:off x="4625010" y="504588"/>
            <a:ext cx="623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activity 1 explained to you.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544937-B9CF-44FC-8750-8306D3336076}"/>
              </a:ext>
            </a:extLst>
          </p:cNvPr>
          <p:cNvSpPr/>
          <p:nvPr/>
        </p:nvSpPr>
        <p:spPr>
          <a:xfrm>
            <a:off x="275906" y="5695355"/>
            <a:ext cx="113625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You might need to watch the video again to help you. I recommend pausing the video throughout and recording each event one at a time.</a:t>
            </a:r>
          </a:p>
        </p:txBody>
      </p:sp>
      <p:pic>
        <p:nvPicPr>
          <p:cNvPr id="3" name="English slide 3">
            <a:hlinkClick r:id="" action="ppaction://media"/>
            <a:extLst>
              <a:ext uri="{FF2B5EF4-FFF2-40B4-BE49-F238E27FC236}">
                <a16:creationId xmlns:a16="http://schemas.microsoft.com/office/drawing/2014/main" id="{1643FBD2-9B97-4EF0-B1D6-25EEA819AC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94992" y="6606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9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0DA59F-8494-44AF-B063-D7A6470AD30C}"/>
              </a:ext>
            </a:extLst>
          </p:cNvPr>
          <p:cNvSpPr/>
          <p:nvPr/>
        </p:nvSpPr>
        <p:spPr>
          <a:xfrm>
            <a:off x="1092208" y="568171"/>
            <a:ext cx="2574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Activity 2</a:t>
            </a:r>
            <a:endParaRPr lang="en-GB" sz="20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8BE761-67A5-4813-A18F-A2D07850C001}"/>
              </a:ext>
            </a:extLst>
          </p:cNvPr>
          <p:cNvSpPr/>
          <p:nvPr/>
        </p:nvSpPr>
        <p:spPr>
          <a:xfrm>
            <a:off x="1092208" y="1500117"/>
            <a:ext cx="102900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Imagine you are the lighthouse keeper and write a 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diary entry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explaining what happened on that night. Use your story map to help you. </a:t>
            </a:r>
          </a:p>
          <a:p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GB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Think about: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Describing in detail what he saw and what happened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How he was feeling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Why he was worried when the light went out 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3929F4-5416-4409-BA9A-E2B3715BB58D}"/>
              </a:ext>
            </a:extLst>
          </p:cNvPr>
          <p:cNvSpPr/>
          <p:nvPr/>
        </p:nvSpPr>
        <p:spPr>
          <a:xfrm>
            <a:off x="2379266" y="5357883"/>
            <a:ext cx="7290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Move to the next slide to read a WAGOLL (what a good one looks like)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A77E1A9A-62CD-4F63-B852-4924009B4BB1}"/>
              </a:ext>
            </a:extLst>
          </p:cNvPr>
          <p:cNvSpPr txBox="1"/>
          <p:nvPr/>
        </p:nvSpPr>
        <p:spPr>
          <a:xfrm>
            <a:off x="4558750" y="517869"/>
            <a:ext cx="623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activity 2 explained to you.</a:t>
            </a:r>
          </a:p>
        </p:txBody>
      </p:sp>
      <p:pic>
        <p:nvPicPr>
          <p:cNvPr id="2" name="English slide 4">
            <a:hlinkClick r:id="" action="ppaction://media"/>
            <a:extLst>
              <a:ext uri="{FF2B5EF4-FFF2-40B4-BE49-F238E27FC236}">
                <a16:creationId xmlns:a16="http://schemas.microsoft.com/office/drawing/2014/main" id="{32DDD309-54EE-415F-B424-1EFF6300A2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9104" y="517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3929F4-5416-4409-BA9A-E2B3715BB58D}"/>
              </a:ext>
            </a:extLst>
          </p:cNvPr>
          <p:cNvSpPr/>
          <p:nvPr/>
        </p:nvSpPr>
        <p:spPr>
          <a:xfrm>
            <a:off x="-195232" y="733166"/>
            <a:ext cx="6291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solidFill>
                  <a:srgbClr val="000000"/>
                </a:solidFill>
                <a:latin typeface="Segoe Script" panose="030B0504020000000003" pitchFamily="66" charset="0"/>
              </a:rPr>
              <a:t>Dear Diary…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36C970-F272-49D0-B83D-8C0C37FA6927}"/>
              </a:ext>
            </a:extLst>
          </p:cNvPr>
          <p:cNvSpPr/>
          <p:nvPr/>
        </p:nvSpPr>
        <p:spPr>
          <a:xfrm>
            <a:off x="610823" y="1919659"/>
            <a:ext cx="1077141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You won’t believe what happened last night! While on duty in the lighthouse, I could hear the busy town below. The chanting and bellowing was getting louder and louder and I couldn’t concentrate on my work. With frustration, I slammed the window shut. </a:t>
            </a:r>
          </a:p>
          <a:p>
            <a:endParaRPr lang="en-GB" dirty="0"/>
          </a:p>
          <a:p>
            <a:r>
              <a:rPr lang="en-GB" sz="2800" dirty="0"/>
              <a:t>All of a sudden, I heard an unfamiliar noise and then darkness! The light had gone out! Frantically, I followed the creaking and crashing until it led me to the control room. </a:t>
            </a:r>
          </a:p>
          <a:p>
            <a:endParaRPr lang="en-GB" dirty="0"/>
          </a:p>
          <a:p>
            <a:r>
              <a:rPr lang="en-GB" sz="2800" dirty="0"/>
              <a:t>When I reached the top, my worst nightmare had come true…</a:t>
            </a:r>
          </a:p>
        </p:txBody>
      </p:sp>
      <p:pic>
        <p:nvPicPr>
          <p:cNvPr id="2" name="English slide 5">
            <a:hlinkClick r:id="" action="ppaction://media"/>
            <a:extLst>
              <a:ext uri="{FF2B5EF4-FFF2-40B4-BE49-F238E27FC236}">
                <a16:creationId xmlns:a16="http://schemas.microsoft.com/office/drawing/2014/main" id="{94630528-B197-436A-93BC-2901C8617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46296" y="546458"/>
            <a:ext cx="609600" cy="609600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72C2352A-E588-4823-A06A-918B51B83E2E}"/>
              </a:ext>
            </a:extLst>
          </p:cNvPr>
          <p:cNvSpPr txBox="1"/>
          <p:nvPr/>
        </p:nvSpPr>
        <p:spPr>
          <a:xfrm>
            <a:off x="7420302" y="568666"/>
            <a:ext cx="3221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on the sound button to hear the WAGOLL read to you.</a:t>
            </a:r>
          </a:p>
        </p:txBody>
      </p:sp>
    </p:spTree>
    <p:extLst>
      <p:ext uri="{BB962C8B-B14F-4D97-AF65-F5344CB8AC3E}">
        <p14:creationId xmlns:p14="http://schemas.microsoft.com/office/powerpoint/2010/main" val="59619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3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E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89AAE7-EFC3-4907-85A8-C9E413A7C0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89" b="75687" l="21376" r="45827">
                        <a14:foregroundMark x1="34993" y1="66758" x2="34993" y2="66758"/>
                        <a14:foregroundMark x1="38507" y1="66758" x2="38507" y2="66758"/>
                        <a14:foregroundMark x1="40044" y1="53984" x2="40044" y2="53984"/>
                        <a14:foregroundMark x1="43997" y1="55082" x2="43997" y2="55082"/>
                        <a14:foregroundMark x1="45900" y1="51511" x2="45900" y2="51511"/>
                        <a14:foregroundMark x1="34261" y1="65385" x2="34261" y2="65385"/>
                        <a14:foregroundMark x1="27599" y1="53297" x2="27599" y2="53297"/>
                        <a14:foregroundMark x1="24378" y1="56181" x2="24378" y2="56181"/>
                        <a14:foregroundMark x1="21376" y1="57280" x2="21376" y2="57280"/>
                        <a14:foregroundMark x1="40044" y1="67445" x2="40044" y2="67445"/>
                        <a14:foregroundMark x1="42240" y1="67445" x2="42240" y2="67445"/>
                        <a14:foregroundMark x1="42460" y1="74588" x2="42460" y2="74588"/>
                        <a14:foregroundMark x1="39678" y1="60714" x2="39678" y2="60714"/>
                        <a14:foregroundMark x1="34993" y1="59478" x2="34993" y2="59478"/>
                        <a14:foregroundMark x1="32723" y1="55082" x2="32723" y2="55082"/>
                        <a14:foregroundMark x1="28697" y1="52610" x2="28697" y2="52610"/>
                        <a14:foregroundMark x1="25329" y1="62912" x2="25329" y2="62912"/>
                        <a14:foregroundMark x1="27892" y1="67582" x2="27892" y2="67582"/>
                        <a14:foregroundMark x1="32796" y1="52610" x2="32796" y2="52610"/>
                        <a14:foregroundMark x1="24524" y1="70330" x2="24524" y2="70330"/>
                        <a14:foregroundMark x1="34334" y1="67582" x2="34334" y2="67582"/>
                        <a14:foregroundMark x1="25476" y1="62775" x2="25476" y2="62775"/>
                      </a14:backgroundRemoval>
                    </a14:imgEffect>
                  </a14:imgLayer>
                </a14:imgProps>
              </a:ext>
            </a:extLst>
          </a:blip>
          <a:srcRect l="19731" t="45291" r="52346" b="20785"/>
          <a:stretch/>
        </p:blipFill>
        <p:spPr>
          <a:xfrm rot="20131491">
            <a:off x="1021161" y="1169870"/>
            <a:ext cx="3908712" cy="2530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CD33A3-DBAA-4705-A116-9AF666041E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384" t="15630" r="34346" b="6645"/>
          <a:stretch/>
        </p:blipFill>
        <p:spPr>
          <a:xfrm>
            <a:off x="6583680" y="501961"/>
            <a:ext cx="4419096" cy="5854078"/>
          </a:xfrm>
          <a:prstGeom prst="rect">
            <a:avLst/>
          </a:prstGeom>
        </p:spPr>
      </p:pic>
      <p:pic>
        <p:nvPicPr>
          <p:cNvPr id="2" name="Wednesday story time">
            <a:hlinkClick r:id="" action="ppaction://media"/>
            <a:extLst>
              <a:ext uri="{FF2B5EF4-FFF2-40B4-BE49-F238E27FC236}">
                <a16:creationId xmlns:a16="http://schemas.microsoft.com/office/drawing/2014/main" id="{4BC6C4B2-127F-4CC4-9645-A2831D766A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47678" y="4082510"/>
            <a:ext cx="1122281" cy="112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7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EECED04BC75409DC03DECC28706AE" ma:contentTypeVersion="12" ma:contentTypeDescription="Create a new document." ma:contentTypeScope="" ma:versionID="635a5766bea9f194e4871a18584a0951">
  <xsd:schema xmlns:xsd="http://www.w3.org/2001/XMLSchema" xmlns:xs="http://www.w3.org/2001/XMLSchema" xmlns:p="http://schemas.microsoft.com/office/2006/metadata/properties" xmlns:ns2="6e6ca74e-b4f7-4601-85ac-67e42a279e9b" xmlns:ns3="a460e403-a353-4628-9222-e96d0f2ecf11" targetNamespace="http://schemas.microsoft.com/office/2006/metadata/properties" ma:root="true" ma:fieldsID="e3df8108d93b955aa1e765aa6b29a95f" ns2:_="" ns3:_="">
    <xsd:import namespace="6e6ca74e-b4f7-4601-85ac-67e42a279e9b"/>
    <xsd:import namespace="a460e403-a353-4628-9222-e96d0f2ecf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6ca74e-b4f7-4601-85ac-67e42a279e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60e403-a353-4628-9222-e96d0f2ecf1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BAF6C6-6E40-4680-A7E1-FBAA692749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3783E04-CAC7-4DA9-B607-392601834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587D12-02B5-46B2-8A24-DD4B7FD2B8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6ca74e-b4f7-4601-85ac-67e42a279e9b"/>
    <ds:schemaRef ds:uri="a460e403-a353-4628-9222-e96d0f2ecf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332</Words>
  <Application>Microsoft Office PowerPoint</Application>
  <PresentationFormat>Widescreen</PresentationFormat>
  <Paragraphs>31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Script</vt:lpstr>
      <vt:lpstr>Office Theme</vt:lpstr>
      <vt:lpstr>English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Downing</dc:creator>
  <cp:lastModifiedBy>Rachel Beattie</cp:lastModifiedBy>
  <cp:revision>73</cp:revision>
  <dcterms:created xsi:type="dcterms:W3CDTF">2020-07-13T10:58:18Z</dcterms:created>
  <dcterms:modified xsi:type="dcterms:W3CDTF">2021-01-11T21:03:16Z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0x010100430EECED04BC75409DC03DECC28706AE</vt:lpwstr>
  </property>
</Properties>
</file>