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2" r:id="rId8"/>
    <p:sldId id="265" r:id="rId9"/>
    <p:sldId id="274" r:id="rId10"/>
    <p:sldId id="267" r:id="rId11"/>
    <p:sldId id="273" r:id="rId12"/>
    <p:sldId id="27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m4a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Date: </a:t>
            </a:r>
            <a:r>
              <a:rPr lang="en-GB" dirty="0"/>
              <a:t>13.01.21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2 – Lesson 3</a:t>
            </a:r>
          </a:p>
          <a:p>
            <a:r>
              <a:rPr lang="en-GB" b="1" dirty="0"/>
              <a:t>Inverse Operations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16CB8C-285A-48C8-82F8-A42509B392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21508" r="7750" b="16085"/>
          <a:stretch/>
        </p:blipFill>
        <p:spPr>
          <a:xfrm>
            <a:off x="1109043" y="1268797"/>
            <a:ext cx="7037516" cy="523908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1109043" y="179171"/>
            <a:ext cx="6544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3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580646" y="4673584"/>
            <a:ext cx="303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542605" y="2724550"/>
            <a:ext cx="359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pic>
        <p:nvPicPr>
          <p:cNvPr id="9" name="Maths slide 10A - 13.1.21">
            <a:hlinkClick r:id="" action="ppaction://media"/>
            <a:extLst>
              <a:ext uri="{FF2B5EF4-FFF2-40B4-BE49-F238E27FC236}">
                <a16:creationId xmlns:a16="http://schemas.microsoft.com/office/drawing/2014/main" id="{C4884416-B2C0-40D3-9E95-F7A9AEAE6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8176" y="3701433"/>
            <a:ext cx="609600" cy="609600"/>
          </a:xfrm>
          <a:prstGeom prst="rect">
            <a:avLst/>
          </a:prstGeom>
        </p:spPr>
      </p:pic>
      <p:pic>
        <p:nvPicPr>
          <p:cNvPr id="10" name="Maths slide 10B - 13.1.21">
            <a:hlinkClick r:id="" action="ppaction://media"/>
            <a:extLst>
              <a:ext uri="{FF2B5EF4-FFF2-40B4-BE49-F238E27FC236}">
                <a16:creationId xmlns:a16="http://schemas.microsoft.com/office/drawing/2014/main" id="{011ECD53-7D64-4887-9EEB-65C51CA996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8176" y="5682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554584" y="520049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632168" y="2358484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9E50E-7279-4C02-950C-12975D7CC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06" t="13121" r="50000" b="14197"/>
          <a:stretch/>
        </p:blipFill>
        <p:spPr>
          <a:xfrm>
            <a:off x="728063" y="458087"/>
            <a:ext cx="5260568" cy="5941825"/>
          </a:xfrm>
          <a:prstGeom prst="rect">
            <a:avLst/>
          </a:prstGeom>
        </p:spPr>
      </p:pic>
      <p:pic>
        <p:nvPicPr>
          <p:cNvPr id="2" name="Maths slide 2 - 13.1.21">
            <a:hlinkClick r:id="" action="ppaction://media"/>
            <a:extLst>
              <a:ext uri="{FF2B5EF4-FFF2-40B4-BE49-F238E27FC236}">
                <a16:creationId xmlns:a16="http://schemas.microsoft.com/office/drawing/2014/main" id="{93FB6622-8186-4146-851D-B4557E59C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0853" y="4351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25185" y="229028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2498E-6087-4F78-A25F-9DC32FB29D6E}"/>
              </a:ext>
            </a:extLst>
          </p:cNvPr>
          <p:cNvSpPr txBox="1"/>
          <p:nvPr/>
        </p:nvSpPr>
        <p:spPr>
          <a:xfrm>
            <a:off x="6825185" y="3727823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C619F-0003-4BD7-BF0F-7DFE972290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87" t="12788" r="15544" b="13145"/>
          <a:stretch/>
        </p:blipFill>
        <p:spPr>
          <a:xfrm>
            <a:off x="728063" y="409602"/>
            <a:ext cx="5105007" cy="6038795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8960F21-439F-407A-9F5D-7D6EC76F369C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8FE235-9542-4C86-99D1-B22130D5768B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5A441-D4DB-4EB4-BFE1-13236F021AC7}"/>
              </a:ext>
            </a:extLst>
          </p:cNvPr>
          <p:cNvSpPr txBox="1"/>
          <p:nvPr/>
        </p:nvSpPr>
        <p:spPr>
          <a:xfrm>
            <a:off x="6825185" y="6027111"/>
            <a:ext cx="292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Bus stop method reminder:</a:t>
            </a:r>
          </a:p>
        </p:txBody>
      </p:sp>
      <p:pic>
        <p:nvPicPr>
          <p:cNvPr id="10" name="Picture 2" descr="What is the Bus Stop Method? - Answered - Twinkl Teaching Wiki">
            <a:extLst>
              <a:ext uri="{FF2B5EF4-FFF2-40B4-BE49-F238E27FC236}">
                <a16:creationId xmlns:a16="http://schemas.microsoft.com/office/drawing/2014/main" id="{0E1A529C-5584-4223-975B-C4B20DBC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309" y="5680115"/>
            <a:ext cx="1320067" cy="94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ths slide 3A - 13.1.21">
            <a:hlinkClick r:id="" action="ppaction://media"/>
            <a:extLst>
              <a:ext uri="{FF2B5EF4-FFF2-40B4-BE49-F238E27FC236}">
                <a16:creationId xmlns:a16="http://schemas.microsoft.com/office/drawing/2014/main" id="{BC84F5BF-C442-41DF-9686-D46A9C6DB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22116" y="3059440"/>
            <a:ext cx="609600" cy="609600"/>
          </a:xfrm>
          <a:prstGeom prst="rect">
            <a:avLst/>
          </a:prstGeom>
        </p:spPr>
      </p:pic>
      <p:pic>
        <p:nvPicPr>
          <p:cNvPr id="5" name="Maths slide 3B - 13.1.21">
            <a:hlinkClick r:id="" action="ppaction://media"/>
            <a:extLst>
              <a:ext uri="{FF2B5EF4-FFF2-40B4-BE49-F238E27FC236}">
                <a16:creationId xmlns:a16="http://schemas.microsoft.com/office/drawing/2014/main" id="{37F72E86-2615-495A-8906-B078EE5F56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50592" y="4648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32D081-AB27-4B09-A9DD-0873B46AB4AB}"/>
              </a:ext>
            </a:extLst>
          </p:cNvPr>
          <p:cNvSpPr/>
          <p:nvPr/>
        </p:nvSpPr>
        <p:spPr>
          <a:xfrm>
            <a:off x="8454887" y="3127513"/>
            <a:ext cx="3009050" cy="21010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9D9DA-1603-4232-867B-823958A36C32}"/>
              </a:ext>
            </a:extLst>
          </p:cNvPr>
          <p:cNvSpPr txBox="1"/>
          <p:nvPr/>
        </p:nvSpPr>
        <p:spPr>
          <a:xfrm>
            <a:off x="1095350" y="6016390"/>
            <a:ext cx="554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24788-7AEC-476D-8C50-47CE27850FAA}"/>
              </a:ext>
            </a:extLst>
          </p:cNvPr>
          <p:cNvSpPr txBox="1"/>
          <p:nvPr/>
        </p:nvSpPr>
        <p:spPr>
          <a:xfrm>
            <a:off x="1095350" y="472278"/>
            <a:ext cx="559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146D282-E0C1-4B55-A88D-EB5EA761D6BC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29B4CE-410E-4E16-91F1-61202647550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3205E5-9EC7-4746-A92A-187B9B354F82}"/>
              </a:ext>
            </a:extLst>
          </p:cNvPr>
          <p:cNvGrpSpPr/>
          <p:nvPr/>
        </p:nvGrpSpPr>
        <p:grpSpPr>
          <a:xfrm>
            <a:off x="1212040" y="1413477"/>
            <a:ext cx="6424417" cy="4240909"/>
            <a:chOff x="1212040" y="1413477"/>
            <a:chExt cx="6424417" cy="4240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C75453-7BD9-425D-AE37-5E70C58BF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88" t="8625" r="34468" b="11552"/>
            <a:stretch/>
          </p:blipFill>
          <p:spPr>
            <a:xfrm>
              <a:off x="1212040" y="1413477"/>
              <a:ext cx="6424417" cy="424090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FDAC2F-89E9-4440-80A9-EAD148FF4143}"/>
                </a:ext>
              </a:extLst>
            </p:cNvPr>
            <p:cNvSpPr txBox="1"/>
            <p:nvPr/>
          </p:nvSpPr>
          <p:spPr>
            <a:xfrm>
              <a:off x="2217906" y="4421348"/>
              <a:ext cx="243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4213BD-EE4C-4063-A8FD-3633D39524AB}"/>
                </a:ext>
              </a:extLst>
            </p:cNvPr>
            <p:cNvSpPr txBox="1"/>
            <p:nvPr/>
          </p:nvSpPr>
          <p:spPr>
            <a:xfrm>
              <a:off x="2670457" y="4421347"/>
              <a:ext cx="243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252EEA-98BF-4826-8968-E4220BABAF2B}"/>
                </a:ext>
              </a:extLst>
            </p:cNvPr>
            <p:cNvSpPr txBox="1"/>
            <p:nvPr/>
          </p:nvSpPr>
          <p:spPr>
            <a:xfrm>
              <a:off x="3110224" y="4421236"/>
              <a:ext cx="3801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16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F4C922-D8DE-486B-A080-D5DA4CA2EE8A}"/>
                </a:ext>
              </a:extLst>
            </p:cNvPr>
            <p:cNvSpPr txBox="1"/>
            <p:nvPr/>
          </p:nvSpPr>
          <p:spPr>
            <a:xfrm>
              <a:off x="2168901" y="4802808"/>
              <a:ext cx="3801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16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15A7D3-4ED3-4FA0-AD1A-9B8525EC65C0}"/>
                </a:ext>
              </a:extLst>
            </p:cNvPr>
            <p:cNvSpPr txBox="1"/>
            <p:nvPr/>
          </p:nvSpPr>
          <p:spPr>
            <a:xfrm>
              <a:off x="2168901" y="5228597"/>
              <a:ext cx="3801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16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7CEC0F-6F2A-429A-B665-4270333A51EC}"/>
                </a:ext>
              </a:extLst>
            </p:cNvPr>
            <p:cNvSpPr txBox="1"/>
            <p:nvPr/>
          </p:nvSpPr>
          <p:spPr>
            <a:xfrm>
              <a:off x="2670457" y="4802808"/>
              <a:ext cx="243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6CF2CA-0574-4B8A-AF4B-39F64C60183C}"/>
                </a:ext>
              </a:extLst>
            </p:cNvPr>
            <p:cNvSpPr txBox="1"/>
            <p:nvPr/>
          </p:nvSpPr>
          <p:spPr>
            <a:xfrm>
              <a:off x="3149499" y="4806372"/>
              <a:ext cx="243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E57C89-5251-4818-95A8-C404B95387E2}"/>
                </a:ext>
              </a:extLst>
            </p:cNvPr>
            <p:cNvSpPr txBox="1"/>
            <p:nvPr/>
          </p:nvSpPr>
          <p:spPr>
            <a:xfrm>
              <a:off x="2670457" y="5203725"/>
              <a:ext cx="243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8DD7F8-DCF6-4D91-BADF-7EECEA80FEFE}"/>
                </a:ext>
              </a:extLst>
            </p:cNvPr>
            <p:cNvSpPr txBox="1"/>
            <p:nvPr/>
          </p:nvSpPr>
          <p:spPr>
            <a:xfrm>
              <a:off x="3149499" y="5191682"/>
              <a:ext cx="243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2</a:t>
              </a:r>
            </a:p>
          </p:txBody>
        </p:sp>
      </p:grpSp>
      <p:pic>
        <p:nvPicPr>
          <p:cNvPr id="5" name="Maths slide 4A - 13.1.21">
            <a:hlinkClick r:id="" action="ppaction://media"/>
            <a:extLst>
              <a:ext uri="{FF2B5EF4-FFF2-40B4-BE49-F238E27FC236}">
                <a16:creationId xmlns:a16="http://schemas.microsoft.com/office/drawing/2014/main" id="{AAF2BDB7-1BCD-4F76-AB4B-0AAFC9983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1444" y="472278"/>
            <a:ext cx="609600" cy="609600"/>
          </a:xfrm>
          <a:prstGeom prst="rect">
            <a:avLst/>
          </a:prstGeom>
        </p:spPr>
      </p:pic>
      <p:pic>
        <p:nvPicPr>
          <p:cNvPr id="6" name="Maths slide 4B - 13.1.21">
            <a:hlinkClick r:id="" action="ppaction://media"/>
            <a:extLst>
              <a:ext uri="{FF2B5EF4-FFF2-40B4-BE49-F238E27FC236}">
                <a16:creationId xmlns:a16="http://schemas.microsoft.com/office/drawing/2014/main" id="{482DF385-E9F8-4F8B-AD25-004D991AC9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3215" y="6016390"/>
            <a:ext cx="609600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93D93A-68C6-4679-98E2-D42754C0BD1B}"/>
              </a:ext>
            </a:extLst>
          </p:cNvPr>
          <p:cNvSpPr txBox="1"/>
          <p:nvPr/>
        </p:nvSpPr>
        <p:spPr>
          <a:xfrm>
            <a:off x="8631710" y="3604933"/>
            <a:ext cx="2732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When dividing, you must always start with the product (answer) of the multiplication. </a:t>
            </a:r>
          </a:p>
        </p:txBody>
      </p:sp>
    </p:spTree>
    <p:extLst>
      <p:ext uri="{BB962C8B-B14F-4D97-AF65-F5344CB8AC3E}">
        <p14:creationId xmlns:p14="http://schemas.microsoft.com/office/powerpoint/2010/main" val="252877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103F1-1C2C-41E8-8445-05435257F4D3}"/>
              </a:ext>
            </a:extLst>
          </p:cNvPr>
          <p:cNvSpPr txBox="1"/>
          <p:nvPr/>
        </p:nvSpPr>
        <p:spPr>
          <a:xfrm>
            <a:off x="7997394" y="5431327"/>
            <a:ext cx="364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to the next slide to hear the answers.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3C9D7-1C01-4926-A25E-39D6D11EF68A}"/>
              </a:ext>
            </a:extLst>
          </p:cNvPr>
          <p:cNvSpPr txBox="1"/>
          <p:nvPr/>
        </p:nvSpPr>
        <p:spPr>
          <a:xfrm>
            <a:off x="7997394" y="2700383"/>
            <a:ext cx="3861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159BC-8DBC-4F07-8848-39E8C98457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30" t="31443" r="9215" b="30570"/>
          <a:stretch/>
        </p:blipFill>
        <p:spPr>
          <a:xfrm>
            <a:off x="523253" y="566305"/>
            <a:ext cx="7000782" cy="5725389"/>
          </a:xfrm>
          <a:prstGeom prst="rect">
            <a:avLst/>
          </a:prstGeom>
        </p:spPr>
      </p:pic>
      <p:pic>
        <p:nvPicPr>
          <p:cNvPr id="5" name="Maths slide 5 - 13.1.21">
            <a:hlinkClick r:id="" action="ppaction://media"/>
            <a:extLst>
              <a:ext uri="{FF2B5EF4-FFF2-40B4-BE49-F238E27FC236}">
                <a16:creationId xmlns:a16="http://schemas.microsoft.com/office/drawing/2014/main" id="{A2C5CF0B-7D1D-4566-9DCD-7764210D2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3279" y="4200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103F1-1C2C-41E8-8445-05435257F4D3}"/>
              </a:ext>
            </a:extLst>
          </p:cNvPr>
          <p:cNvSpPr txBox="1"/>
          <p:nvPr/>
        </p:nvSpPr>
        <p:spPr>
          <a:xfrm>
            <a:off x="7057119" y="2876863"/>
            <a:ext cx="364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to question 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FE8D6-5A2B-4A85-8167-52002BFE9E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2" t="20347" r="63036" b="3259"/>
          <a:stretch/>
        </p:blipFill>
        <p:spPr>
          <a:xfrm>
            <a:off x="1413412" y="574170"/>
            <a:ext cx="4200404" cy="5709660"/>
          </a:xfrm>
          <a:prstGeom prst="rect">
            <a:avLst/>
          </a:prstGeom>
        </p:spPr>
      </p:pic>
      <p:pic>
        <p:nvPicPr>
          <p:cNvPr id="6" name="Maths slide 6 - 13.1.21">
            <a:hlinkClick r:id="" action="ppaction://media"/>
            <a:extLst>
              <a:ext uri="{FF2B5EF4-FFF2-40B4-BE49-F238E27FC236}">
                <a16:creationId xmlns:a16="http://schemas.microsoft.com/office/drawing/2014/main" id="{E85224BD-9545-4749-8F23-E75A994F8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9897" y="3999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4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A3762B-A5F1-4F21-AAAA-72012544068F}"/>
              </a:ext>
            </a:extLst>
          </p:cNvPr>
          <p:cNvSpPr txBox="1"/>
          <p:nvPr/>
        </p:nvSpPr>
        <p:spPr>
          <a:xfrm>
            <a:off x="7991856" y="4810167"/>
            <a:ext cx="364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FB0C8-880E-4D1A-9F7B-068ECC984D2B}"/>
              </a:ext>
            </a:extLst>
          </p:cNvPr>
          <p:cNvSpPr txBox="1"/>
          <p:nvPr/>
        </p:nvSpPr>
        <p:spPr>
          <a:xfrm>
            <a:off x="7991856" y="2700383"/>
            <a:ext cx="3861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856411-4F21-4103-9760-092260DDFFFD}"/>
              </a:ext>
            </a:extLst>
          </p:cNvPr>
          <p:cNvGrpSpPr/>
          <p:nvPr/>
        </p:nvGrpSpPr>
        <p:grpSpPr>
          <a:xfrm>
            <a:off x="496395" y="1120871"/>
            <a:ext cx="7183404" cy="4616258"/>
            <a:chOff x="622107" y="1352845"/>
            <a:chExt cx="7183404" cy="46162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FB25F1-961A-446D-B571-15846DFF3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550" t="31296" r="7955" b="52810"/>
            <a:stretch/>
          </p:blipFill>
          <p:spPr>
            <a:xfrm>
              <a:off x="622107" y="3672588"/>
              <a:ext cx="7183403" cy="229651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2ECC3C-BF53-4BA1-BCAE-A0CADF772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550" t="69881" r="8156" b="13424"/>
            <a:stretch/>
          </p:blipFill>
          <p:spPr>
            <a:xfrm>
              <a:off x="622108" y="1352845"/>
              <a:ext cx="7183403" cy="2430583"/>
            </a:xfrm>
            <a:prstGeom prst="rect">
              <a:avLst/>
            </a:prstGeom>
          </p:spPr>
        </p:pic>
      </p:grpSp>
      <p:pic>
        <p:nvPicPr>
          <p:cNvPr id="4" name="Maths slide 7A 13.1.21">
            <a:hlinkClick r:id="" action="ppaction://media"/>
            <a:extLst>
              <a:ext uri="{FF2B5EF4-FFF2-40B4-BE49-F238E27FC236}">
                <a16:creationId xmlns:a16="http://schemas.microsoft.com/office/drawing/2014/main" id="{9F1E25CE-DCDB-4639-A8B5-93BD81296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7741" y="3900712"/>
            <a:ext cx="609600" cy="609600"/>
          </a:xfrm>
          <a:prstGeom prst="rect">
            <a:avLst/>
          </a:prstGeom>
        </p:spPr>
      </p:pic>
      <p:pic>
        <p:nvPicPr>
          <p:cNvPr id="8" name="Maths slide 7B - 13.1.21">
            <a:hlinkClick r:id="" action="ppaction://media"/>
            <a:extLst>
              <a:ext uri="{FF2B5EF4-FFF2-40B4-BE49-F238E27FC236}">
                <a16:creationId xmlns:a16="http://schemas.microsoft.com/office/drawing/2014/main" id="{604FC4E9-390C-4025-A62E-DAA229B452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7741" y="5806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1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A3762B-A5F1-4F21-AAAA-72012544068F}"/>
              </a:ext>
            </a:extLst>
          </p:cNvPr>
          <p:cNvSpPr txBox="1"/>
          <p:nvPr/>
        </p:nvSpPr>
        <p:spPr>
          <a:xfrm>
            <a:off x="8138160" y="4810167"/>
            <a:ext cx="364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to the next slide to hear the answers.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FB0C8-880E-4D1A-9F7B-068ECC984D2B}"/>
              </a:ext>
            </a:extLst>
          </p:cNvPr>
          <p:cNvSpPr txBox="1"/>
          <p:nvPr/>
        </p:nvSpPr>
        <p:spPr>
          <a:xfrm>
            <a:off x="8138160" y="2700383"/>
            <a:ext cx="3861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29322D-EC5B-4F0B-8DAD-AD96CD1A15FE}"/>
              </a:ext>
            </a:extLst>
          </p:cNvPr>
          <p:cNvGrpSpPr/>
          <p:nvPr/>
        </p:nvGrpSpPr>
        <p:grpSpPr>
          <a:xfrm>
            <a:off x="338774" y="624798"/>
            <a:ext cx="7433626" cy="5608403"/>
            <a:chOff x="1169601" y="3048000"/>
            <a:chExt cx="3230326" cy="235079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DC17AF-3B24-4177-98F5-BD5D5184E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550" t="55747" r="7955" b="8073"/>
            <a:stretch/>
          </p:blipFill>
          <p:spPr>
            <a:xfrm>
              <a:off x="1169601" y="3048000"/>
              <a:ext cx="3230326" cy="235079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DB66FA-BBE7-4D10-A1D1-C31397E5C664}"/>
                </a:ext>
              </a:extLst>
            </p:cNvPr>
            <p:cNvSpPr/>
            <p:nvPr/>
          </p:nvSpPr>
          <p:spPr>
            <a:xfrm>
              <a:off x="1788340" y="5267915"/>
              <a:ext cx="2611587" cy="1308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Maths slide 8 - 13.1.21">
            <a:hlinkClick r:id="" action="ppaction://media"/>
            <a:extLst>
              <a:ext uri="{FF2B5EF4-FFF2-40B4-BE49-F238E27FC236}">
                <a16:creationId xmlns:a16="http://schemas.microsoft.com/office/drawing/2014/main" id="{D182DA30-3091-4EC4-9E5D-4C35ED693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4045" y="3900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6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A3762B-A5F1-4F21-AAAA-72012544068F}"/>
              </a:ext>
            </a:extLst>
          </p:cNvPr>
          <p:cNvSpPr txBox="1"/>
          <p:nvPr/>
        </p:nvSpPr>
        <p:spPr>
          <a:xfrm>
            <a:off x="1432006" y="918841"/>
            <a:ext cx="428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for questions 4 and 5.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F0BFBF-D06D-4DFC-B5DE-544A3224F7D7}"/>
              </a:ext>
            </a:extLst>
          </p:cNvPr>
          <p:cNvGrpSpPr/>
          <p:nvPr/>
        </p:nvGrpSpPr>
        <p:grpSpPr>
          <a:xfrm>
            <a:off x="752737" y="2339850"/>
            <a:ext cx="9148908" cy="3760504"/>
            <a:chOff x="517606" y="2339850"/>
            <a:chExt cx="10029094" cy="428672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914AE1B-0C3F-4C75-9354-35305AA30E47}"/>
                </a:ext>
              </a:extLst>
            </p:cNvPr>
            <p:cNvGrpSpPr/>
            <p:nvPr/>
          </p:nvGrpSpPr>
          <p:grpSpPr>
            <a:xfrm>
              <a:off x="517606" y="2339850"/>
              <a:ext cx="10029094" cy="2351315"/>
              <a:chOff x="0" y="1410788"/>
              <a:chExt cx="10029094" cy="235131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28C3F19-59A8-44A3-A803-7E34508F03B5}"/>
                  </a:ext>
                </a:extLst>
              </p:cNvPr>
              <p:cNvGrpSpPr/>
              <p:nvPr/>
            </p:nvGrpSpPr>
            <p:grpSpPr>
              <a:xfrm>
                <a:off x="0" y="1410789"/>
                <a:ext cx="6854820" cy="2351314"/>
                <a:chOff x="0" y="1410789"/>
                <a:chExt cx="6854820" cy="2351314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E28853A-C113-49E8-B373-740253F1C8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8939" r="71500" b="44873"/>
                <a:stretch/>
              </p:blipFill>
              <p:spPr>
                <a:xfrm>
                  <a:off x="0" y="1410789"/>
                  <a:ext cx="3474720" cy="2351314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109BAB28-ABDA-493C-8B56-C3794E0938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53317" r="71500" b="12908"/>
                <a:stretch/>
              </p:blipFill>
              <p:spPr>
                <a:xfrm>
                  <a:off x="3380100" y="1410789"/>
                  <a:ext cx="3474720" cy="2351313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4ADE8C-3A1C-4BDB-A3BB-269522B5C6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88" t="31906" r="72276" b="31906"/>
              <a:stretch/>
            </p:blipFill>
            <p:spPr>
              <a:xfrm>
                <a:off x="6854820" y="1410788"/>
                <a:ext cx="3174274" cy="235131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8AF72AE-8A5F-4742-8739-231EA47B2010}"/>
                </a:ext>
              </a:extLst>
            </p:cNvPr>
            <p:cNvGrpSpPr/>
            <p:nvPr/>
          </p:nvGrpSpPr>
          <p:grpSpPr>
            <a:xfrm>
              <a:off x="517606" y="4658506"/>
              <a:ext cx="10029094" cy="1968073"/>
              <a:chOff x="104503" y="2860766"/>
              <a:chExt cx="9627326" cy="183039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78684CD-6190-4789-AC7B-4059422AAC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58" t="41255" r="20177" b="30575"/>
              <a:stretch/>
            </p:blipFill>
            <p:spPr>
              <a:xfrm>
                <a:off x="104503" y="2860766"/>
                <a:ext cx="9627326" cy="1830397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E4490D-7304-4297-9A74-8D36C6D2FE1C}"/>
                  </a:ext>
                </a:extLst>
              </p:cNvPr>
              <p:cNvSpPr/>
              <p:nvPr/>
            </p:nvSpPr>
            <p:spPr>
              <a:xfrm>
                <a:off x="2775891" y="4180112"/>
                <a:ext cx="5995851" cy="5110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7" name="Maths slide 9 - 13.1.21">
            <a:hlinkClick r:id="" action="ppaction://media"/>
            <a:extLst>
              <a:ext uri="{FF2B5EF4-FFF2-40B4-BE49-F238E27FC236}">
                <a16:creationId xmlns:a16="http://schemas.microsoft.com/office/drawing/2014/main" id="{E7D8C814-2349-4A84-A666-DD6005357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0870" y="937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460e403-a353-4628-9222-e96d0f2ecf11"/>
    <ds:schemaRef ds:uri="http://purl.org/dc/elements/1.1/"/>
    <ds:schemaRef ds:uri="http://purl.org/dc/terms/"/>
    <ds:schemaRef ds:uri="6e6ca74e-b4f7-4601-85ac-67e42a279e9b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368</Words>
  <Application>Microsoft Office PowerPoint</Application>
  <PresentationFormat>Widescreen</PresentationFormat>
  <Paragraphs>47</Paragraphs>
  <Slides>10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78</cp:revision>
  <dcterms:created xsi:type="dcterms:W3CDTF">2020-07-13T10:58:18Z</dcterms:created>
  <dcterms:modified xsi:type="dcterms:W3CDTF">2021-01-13T06:01:54Z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