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EEC12E-1902-4439-B5EE-634447B38C9F}"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3348495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EEC12E-1902-4439-B5EE-634447B38C9F}"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222679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EEC12E-1902-4439-B5EE-634447B38C9F}"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160549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EEC12E-1902-4439-B5EE-634447B38C9F}"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94270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EEC12E-1902-4439-B5EE-634447B38C9F}"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328610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EEC12E-1902-4439-B5EE-634447B38C9F}" type="datetimeFigureOut">
              <a:rPr lang="en-GB" smtClean="0"/>
              <a:t>12/01/2021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1566323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EEC12E-1902-4439-B5EE-634447B38C9F}" type="datetimeFigureOut">
              <a:rPr lang="en-GB" smtClean="0"/>
              <a:t>12/01/2021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3967131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EEC12E-1902-4439-B5EE-634447B38C9F}" type="datetimeFigureOut">
              <a:rPr lang="en-GB" smtClean="0"/>
              <a:t>12/01/2021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200610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EC12E-1902-4439-B5EE-634447B38C9F}" type="datetimeFigureOut">
              <a:rPr lang="en-GB" smtClean="0"/>
              <a:t>12/01/2021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406720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EEC12E-1902-4439-B5EE-634447B38C9F}" type="datetimeFigureOut">
              <a:rPr lang="en-GB" smtClean="0"/>
              <a:t>12/01/2021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27597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EEC12E-1902-4439-B5EE-634447B38C9F}" type="datetimeFigureOut">
              <a:rPr lang="en-GB" smtClean="0"/>
              <a:t>12/01/2021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DDD54-0686-4E3A-BEDD-D9B2C0583DE7}" type="slidenum">
              <a:rPr lang="en-GB" smtClean="0"/>
              <a:t>‹#›</a:t>
            </a:fld>
            <a:endParaRPr lang="en-GB"/>
          </a:p>
        </p:txBody>
      </p:sp>
    </p:spTree>
    <p:extLst>
      <p:ext uri="{BB962C8B-B14F-4D97-AF65-F5344CB8AC3E}">
        <p14:creationId xmlns:p14="http://schemas.microsoft.com/office/powerpoint/2010/main" val="374204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EC12E-1902-4439-B5EE-634447B38C9F}" type="datetimeFigureOut">
              <a:rPr lang="en-GB" smtClean="0"/>
              <a:t>12/01/2021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DDD54-0686-4E3A-BEDD-D9B2C0583DE7}" type="slidenum">
              <a:rPr lang="en-GB" smtClean="0"/>
              <a:t>‹#›</a:t>
            </a:fld>
            <a:endParaRPr lang="en-GB"/>
          </a:p>
        </p:txBody>
      </p:sp>
    </p:spTree>
    <p:extLst>
      <p:ext uri="{BB962C8B-B14F-4D97-AF65-F5344CB8AC3E}">
        <p14:creationId xmlns:p14="http://schemas.microsoft.com/office/powerpoint/2010/main" val="161666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vimeo.com/461794950"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41568"/>
          </a:xfrm>
        </p:spPr>
        <p:txBody>
          <a:bodyPr>
            <a:normAutofit/>
          </a:bodyPr>
          <a:lstStyle/>
          <a:p>
            <a:r>
              <a:rPr lang="en-GB" sz="4800" b="1" u="sng" dirty="0" smtClean="0">
                <a:solidFill>
                  <a:srgbClr val="0070C0"/>
                </a:solidFill>
              </a:rPr>
              <a:t>Wednesday 13 January 2021</a:t>
            </a:r>
            <a:endParaRPr lang="en-GB" sz="4800" b="1" u="sng" dirty="0">
              <a:solidFill>
                <a:srgbClr val="0070C0"/>
              </a:solidFill>
            </a:endParaRPr>
          </a:p>
        </p:txBody>
      </p:sp>
      <p:pic>
        <p:nvPicPr>
          <p:cNvPr id="5" name="Picture 4"/>
          <p:cNvPicPr>
            <a:picLocks noChangeAspect="1"/>
          </p:cNvPicPr>
          <p:nvPr/>
        </p:nvPicPr>
        <p:blipFill>
          <a:blip r:embed="rId4"/>
          <a:stretch>
            <a:fillRect/>
          </a:stretch>
        </p:blipFill>
        <p:spPr>
          <a:xfrm>
            <a:off x="4666025" y="2420983"/>
            <a:ext cx="2859949" cy="2160417"/>
          </a:xfrm>
          <a:prstGeom prst="rect">
            <a:avLst/>
          </a:prstGeom>
        </p:spPr>
      </p:pic>
      <p:sp>
        <p:nvSpPr>
          <p:cNvPr id="3" name="Subtitle 2"/>
          <p:cNvSpPr>
            <a:spLocks noGrp="1"/>
          </p:cNvSpPr>
          <p:nvPr>
            <p:ph type="subTitle" idx="1"/>
          </p:nvPr>
        </p:nvSpPr>
        <p:spPr>
          <a:xfrm>
            <a:off x="1524000" y="2656113"/>
            <a:ext cx="9144000" cy="3553097"/>
          </a:xfrm>
        </p:spPr>
        <p:txBody>
          <a:bodyPr>
            <a:normAutofit/>
          </a:bodyPr>
          <a:lstStyle/>
          <a:p>
            <a:pPr algn="l"/>
            <a:endParaRPr lang="en-GB" dirty="0" smtClean="0"/>
          </a:p>
          <a:p>
            <a:pPr algn="l"/>
            <a:endParaRPr lang="en-GB" dirty="0"/>
          </a:p>
          <a:p>
            <a:pPr algn="l"/>
            <a:endParaRPr lang="en-GB" dirty="0" smtClean="0"/>
          </a:p>
          <a:p>
            <a:pPr algn="l"/>
            <a:endParaRPr lang="en-GB" dirty="0"/>
          </a:p>
          <a:p>
            <a:pPr algn="l"/>
            <a:endParaRPr lang="en-GB" dirty="0" smtClean="0"/>
          </a:p>
          <a:p>
            <a:pPr algn="l"/>
            <a:r>
              <a:rPr lang="en-GB" sz="2000" dirty="0" smtClean="0"/>
              <a:t>Please follow this link to watch the video lesson for today as we add 3 digit and 2 digit numbers crossing the 100 boundary! Wow, how clever we are! </a:t>
            </a:r>
          </a:p>
          <a:p>
            <a:pPr algn="l"/>
            <a:r>
              <a:rPr lang="en-GB" sz="2000" dirty="0" smtClean="0">
                <a:hlinkClick r:id="rId5"/>
              </a:rPr>
              <a:t>https://vimeo.com/461794950</a:t>
            </a:r>
            <a:endParaRPr lang="en-GB" sz="2000" dirty="0" smtClean="0"/>
          </a:p>
          <a:p>
            <a:pPr algn="l"/>
            <a:endParaRPr lang="en-GB" sz="2000" dirty="0"/>
          </a:p>
        </p:txBody>
      </p:sp>
      <p:pic>
        <p:nvPicPr>
          <p:cNvPr id="4" name="Picture 3"/>
          <p:cNvPicPr>
            <a:picLocks noChangeAspect="1"/>
          </p:cNvPicPr>
          <p:nvPr/>
        </p:nvPicPr>
        <p:blipFill>
          <a:blip r:embed="rId6"/>
          <a:stretch>
            <a:fillRect/>
          </a:stretch>
        </p:blipFill>
        <p:spPr>
          <a:xfrm>
            <a:off x="10058400" y="293765"/>
            <a:ext cx="1741715" cy="119467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58793" y="3013828"/>
            <a:ext cx="487363" cy="487363"/>
          </a:xfrm>
          <a:prstGeom prst="rect">
            <a:avLst/>
          </a:prstGeom>
        </p:spPr>
      </p:pic>
    </p:spTree>
    <p:extLst>
      <p:ext uri="{BB962C8B-B14F-4D97-AF65-F5344CB8AC3E}">
        <p14:creationId xmlns:p14="http://schemas.microsoft.com/office/powerpoint/2010/main" val="1653973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61257" y="191588"/>
            <a:ext cx="5277394" cy="6422635"/>
          </a:xfrm>
          <a:prstGeom prst="rect">
            <a:avLst/>
          </a:prstGeom>
        </p:spPr>
      </p:pic>
      <p:sp>
        <p:nvSpPr>
          <p:cNvPr id="5" name="TextBox 4"/>
          <p:cNvSpPr txBox="1"/>
          <p:nvPr/>
        </p:nvSpPr>
        <p:spPr>
          <a:xfrm>
            <a:off x="6278880" y="705394"/>
            <a:ext cx="4937760" cy="2677656"/>
          </a:xfrm>
          <a:prstGeom prst="rect">
            <a:avLst/>
          </a:prstGeom>
          <a:noFill/>
          <a:ln w="38100">
            <a:solidFill>
              <a:srgbClr val="FF0000"/>
            </a:solidFill>
            <a:prstDash val="dash"/>
          </a:ln>
        </p:spPr>
        <p:txBody>
          <a:bodyPr wrap="square" rtlCol="0">
            <a:spAutoFit/>
          </a:bodyPr>
          <a:lstStyle/>
          <a:p>
            <a:pPr algn="ctr"/>
            <a:r>
              <a:rPr lang="en-GB" sz="2800" dirty="0" smtClean="0"/>
              <a:t>Remember that although you do not have Base 10 equipment at home, you can draw the 100 blocks, ten rods and ones cubes on paper like we do at school to help you. </a:t>
            </a:r>
            <a:endParaRPr lang="en-GB"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0725" y="4516937"/>
            <a:ext cx="487363" cy="487363"/>
          </a:xfrm>
          <a:prstGeom prst="rect">
            <a:avLst/>
          </a:prstGeom>
        </p:spPr>
      </p:pic>
    </p:spTree>
    <p:extLst>
      <p:ext uri="{BB962C8B-B14F-4D97-AF65-F5344CB8AC3E}">
        <p14:creationId xmlns:p14="http://schemas.microsoft.com/office/powerpoint/2010/main" val="795361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4246" y="65860"/>
            <a:ext cx="5449950" cy="662232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8931" y="1590857"/>
            <a:ext cx="487363" cy="487363"/>
          </a:xfrm>
          <a:prstGeom prst="rect">
            <a:avLst/>
          </a:prstGeom>
        </p:spPr>
      </p:pic>
    </p:spTree>
    <p:extLst>
      <p:ext uri="{BB962C8B-B14F-4D97-AF65-F5344CB8AC3E}">
        <p14:creationId xmlns:p14="http://schemas.microsoft.com/office/powerpoint/2010/main" val="1769009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296" y="94977"/>
            <a:ext cx="6507389" cy="6680291"/>
          </a:xfrm>
          <a:prstGeom prst="rect">
            <a:avLst/>
          </a:prstGeom>
        </p:spPr>
      </p:pic>
    </p:spTree>
    <p:extLst>
      <p:ext uri="{BB962C8B-B14F-4D97-AF65-F5344CB8AC3E}">
        <p14:creationId xmlns:p14="http://schemas.microsoft.com/office/powerpoint/2010/main" val="338983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0070C0"/>
                </a:solidFill>
              </a:rPr>
              <a:t>Challenge Time</a:t>
            </a:r>
            <a:endParaRPr lang="en-GB" b="1" u="sng" dirty="0">
              <a:solidFill>
                <a:srgbClr val="0070C0"/>
              </a:solidFill>
            </a:endParaRPr>
          </a:p>
        </p:txBody>
      </p:sp>
      <p:pic>
        <p:nvPicPr>
          <p:cNvPr id="4" name="Content Placeholder 3"/>
          <p:cNvPicPr>
            <a:picLocks noGrp="1" noChangeAspect="1"/>
          </p:cNvPicPr>
          <p:nvPr>
            <p:ph idx="1"/>
          </p:nvPr>
        </p:nvPicPr>
        <p:blipFill>
          <a:blip r:embed="rId4"/>
          <a:stretch>
            <a:fillRect/>
          </a:stretch>
        </p:blipFill>
        <p:spPr>
          <a:xfrm>
            <a:off x="92528" y="1454309"/>
            <a:ext cx="6724632" cy="3439908"/>
          </a:xfrm>
          <a:prstGeom prst="rect">
            <a:avLst/>
          </a:prstGeom>
        </p:spPr>
      </p:pic>
      <p:pic>
        <p:nvPicPr>
          <p:cNvPr id="5" name="Picture 4"/>
          <p:cNvPicPr>
            <a:picLocks noChangeAspect="1"/>
          </p:cNvPicPr>
          <p:nvPr/>
        </p:nvPicPr>
        <p:blipFill>
          <a:blip r:embed="rId5"/>
          <a:stretch>
            <a:fillRect/>
          </a:stretch>
        </p:blipFill>
        <p:spPr>
          <a:xfrm>
            <a:off x="9910355" y="259631"/>
            <a:ext cx="1741715" cy="119467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8116" y="2686900"/>
            <a:ext cx="487363" cy="487363"/>
          </a:xfrm>
          <a:prstGeom prst="rect">
            <a:avLst/>
          </a:prstGeom>
        </p:spPr>
      </p:pic>
    </p:spTree>
    <p:extLst>
      <p:ext uri="{BB962C8B-B14F-4D97-AF65-F5344CB8AC3E}">
        <p14:creationId xmlns:p14="http://schemas.microsoft.com/office/powerpoint/2010/main" val="3370025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0070C0"/>
                </a:solidFill>
              </a:rPr>
              <a:t>Challenge Time Answers</a:t>
            </a:r>
            <a:endParaRPr lang="en-GB" b="1" u="sng" dirty="0">
              <a:solidFill>
                <a:srgbClr val="0070C0"/>
              </a:solidFill>
            </a:endParaRPr>
          </a:p>
        </p:txBody>
      </p:sp>
      <p:sp>
        <p:nvSpPr>
          <p:cNvPr id="3" name="Content Placeholder 2"/>
          <p:cNvSpPr>
            <a:spLocks noGrp="1"/>
          </p:cNvSpPr>
          <p:nvPr>
            <p:ph idx="1"/>
          </p:nvPr>
        </p:nvSpPr>
        <p:spPr/>
        <p:txBody>
          <a:bodyPr/>
          <a:lstStyle/>
          <a:p>
            <a:r>
              <a:rPr lang="en-GB" dirty="0"/>
              <a:t>a</a:t>
            </a:r>
            <a:r>
              <a:rPr lang="en-GB" dirty="0" smtClean="0"/>
              <a:t>) 5</a:t>
            </a:r>
          </a:p>
          <a:p>
            <a:r>
              <a:rPr lang="en-GB" dirty="0" smtClean="0"/>
              <a:t>b) 6</a:t>
            </a:r>
          </a:p>
          <a:p>
            <a:r>
              <a:rPr lang="en-GB" dirty="0"/>
              <a:t>c</a:t>
            </a:r>
            <a:r>
              <a:rPr lang="en-GB" dirty="0" smtClean="0"/>
              <a:t>) 5</a:t>
            </a:r>
            <a:endParaRPr lang="en-GB" dirty="0"/>
          </a:p>
        </p:txBody>
      </p:sp>
    </p:spTree>
    <p:extLst>
      <p:ext uri="{BB962C8B-B14F-4D97-AF65-F5344CB8AC3E}">
        <p14:creationId xmlns:p14="http://schemas.microsoft.com/office/powerpoint/2010/main" val="46805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89</Words>
  <Application>Microsoft Office PowerPoint</Application>
  <PresentationFormat>Widescreen</PresentationFormat>
  <Paragraphs>14</Paragraphs>
  <Slides>6</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Wednesday 13 January 2021</vt:lpstr>
      <vt:lpstr>PowerPoint Presentation</vt:lpstr>
      <vt:lpstr>PowerPoint Presentation</vt:lpstr>
      <vt:lpstr>PowerPoint Presentation</vt:lpstr>
      <vt:lpstr>Challenge Time</vt:lpstr>
      <vt:lpstr>Challenge Time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13 January 2021</dc:title>
  <dc:creator>home</dc:creator>
  <cp:lastModifiedBy>home</cp:lastModifiedBy>
  <cp:revision>4</cp:revision>
  <dcterms:created xsi:type="dcterms:W3CDTF">2021-01-12T07:09:38Z</dcterms:created>
  <dcterms:modified xsi:type="dcterms:W3CDTF">2021-01-12T21:22:03Z</dcterms:modified>
</cp:coreProperties>
</file>