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B760F-6441-4457-84C7-1E5E2BEA372B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C9CE2-B183-4CEF-B7B4-5D313ABA36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962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B760F-6441-4457-84C7-1E5E2BEA372B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C9CE2-B183-4CEF-B7B4-5D313ABA36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7073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B760F-6441-4457-84C7-1E5E2BEA372B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C9CE2-B183-4CEF-B7B4-5D313ABA36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3327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B760F-6441-4457-84C7-1E5E2BEA372B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C9CE2-B183-4CEF-B7B4-5D313ABA36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8321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B760F-6441-4457-84C7-1E5E2BEA372B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C9CE2-B183-4CEF-B7B4-5D313ABA36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5414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B760F-6441-4457-84C7-1E5E2BEA372B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C9CE2-B183-4CEF-B7B4-5D313ABA36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4494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B760F-6441-4457-84C7-1E5E2BEA372B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C9CE2-B183-4CEF-B7B4-5D313ABA36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9532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B760F-6441-4457-84C7-1E5E2BEA372B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C9CE2-B183-4CEF-B7B4-5D313ABA36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4217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B760F-6441-4457-84C7-1E5E2BEA372B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C9CE2-B183-4CEF-B7B4-5D313ABA36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3258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B760F-6441-4457-84C7-1E5E2BEA372B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C9CE2-B183-4CEF-B7B4-5D313ABA36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1643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B760F-6441-4457-84C7-1E5E2BEA372B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C9CE2-B183-4CEF-B7B4-5D313ABA36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3865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B760F-6441-4457-84C7-1E5E2BEA372B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C9CE2-B183-4CEF-B7B4-5D313ABA36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8463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0070C0"/>
                </a:solidFill>
              </a:rPr>
              <a:t>Wednesday 13</a:t>
            </a:r>
            <a:r>
              <a:rPr lang="en-GB" b="1" baseline="30000" dirty="0" smtClean="0">
                <a:solidFill>
                  <a:srgbClr val="0070C0"/>
                </a:solidFill>
              </a:rPr>
              <a:t>th</a:t>
            </a:r>
            <a:r>
              <a:rPr lang="en-GB" b="1" dirty="0" smtClean="0">
                <a:solidFill>
                  <a:srgbClr val="0070C0"/>
                </a:solidFill>
              </a:rPr>
              <a:t> </a:t>
            </a:r>
            <a:r>
              <a:rPr lang="en-GB" b="1" dirty="0" smtClean="0">
                <a:solidFill>
                  <a:srgbClr val="0070C0"/>
                </a:solidFill>
              </a:rPr>
              <a:t>January 2021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2446" y="4302919"/>
            <a:ext cx="9144000" cy="1655762"/>
          </a:xfrm>
        </p:spPr>
        <p:txBody>
          <a:bodyPr>
            <a:normAutofit/>
          </a:bodyPr>
          <a:lstStyle/>
          <a:p>
            <a:r>
              <a:rPr lang="en-GB" sz="6000" b="1" u="sng" dirty="0" smtClean="0">
                <a:solidFill>
                  <a:srgbClr val="0070C0"/>
                </a:solidFill>
              </a:rPr>
              <a:t>Writing</a:t>
            </a:r>
            <a:r>
              <a:rPr lang="en-GB" sz="6000" u="sng" dirty="0" smtClean="0">
                <a:solidFill>
                  <a:srgbClr val="0070C0"/>
                </a:solidFill>
              </a:rPr>
              <a:t> </a:t>
            </a:r>
            <a:endParaRPr lang="en-GB" sz="6000" u="sng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3703" y="253984"/>
            <a:ext cx="2856547" cy="1672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264" y="4023360"/>
            <a:ext cx="2852870" cy="2072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03" y="289105"/>
            <a:ext cx="2017393" cy="13869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8149" b="-1"/>
          <a:stretch/>
        </p:blipFill>
        <p:spPr>
          <a:xfrm>
            <a:off x="9257076" y="5059544"/>
            <a:ext cx="2543174" cy="106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551" y="1949494"/>
            <a:ext cx="10289947" cy="33005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7714" y="513284"/>
            <a:ext cx="10781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u="sng" dirty="0" smtClean="0">
                <a:solidFill>
                  <a:srgbClr val="0070C0"/>
                </a:solidFill>
              </a:rPr>
              <a:t>Let’s write a diary today.</a:t>
            </a:r>
          </a:p>
          <a:p>
            <a:pPr algn="ctr"/>
            <a:r>
              <a:rPr lang="en-GB" sz="2400" b="1" u="sng" dirty="0" smtClean="0">
                <a:solidFill>
                  <a:srgbClr val="0070C0"/>
                </a:solidFill>
              </a:rPr>
              <a:t>A diary from the view point of this cute, little bird, Piper. </a:t>
            </a:r>
            <a:endParaRPr lang="en-GB" sz="2400" b="1" u="sng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0014" y="95633"/>
            <a:ext cx="2489631" cy="14283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679" y="165192"/>
            <a:ext cx="1445623" cy="1575798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06551" y="5942818"/>
            <a:ext cx="10546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7030A0"/>
                </a:solidFill>
              </a:rPr>
              <a:t>First, then, next, suddenly, without warning, a few moments later, immediately, shortly after, finally, eventually. </a:t>
            </a:r>
            <a:endParaRPr lang="en-GB" sz="2000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86743" y="5458547"/>
            <a:ext cx="5765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u="sng" dirty="0" smtClean="0"/>
              <a:t>Prepositions of time you might like to use: </a:t>
            </a:r>
            <a:endParaRPr lang="en-GB" b="1" u="sng" dirty="0"/>
          </a:p>
        </p:txBody>
      </p:sp>
    </p:spTree>
    <p:extLst>
      <p:ext uri="{BB962C8B-B14F-4D97-AF65-F5344CB8AC3E}">
        <p14:creationId xmlns:p14="http://schemas.microsoft.com/office/powerpoint/2010/main" val="206518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6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 smtClean="0">
                <a:solidFill>
                  <a:srgbClr val="0070C0"/>
                </a:solidFill>
              </a:rPr>
              <a:t>Diary checklist:</a:t>
            </a:r>
            <a:endParaRPr lang="en-GB" b="1" u="sng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First person (I, me, mine, us, we, ours)</a:t>
            </a:r>
          </a:p>
          <a:p>
            <a:r>
              <a:rPr lang="en-GB" dirty="0" smtClean="0"/>
              <a:t>Past tense (already happened……</a:t>
            </a:r>
            <a:r>
              <a:rPr lang="en-GB" dirty="0" err="1" smtClean="0"/>
              <a:t>ed</a:t>
            </a:r>
            <a:r>
              <a:rPr lang="en-GB" dirty="0" smtClean="0"/>
              <a:t>)</a:t>
            </a:r>
          </a:p>
          <a:p>
            <a:r>
              <a:rPr lang="en-GB" dirty="0" smtClean="0"/>
              <a:t>Informal tone (your diary is your friend, you can be “chatty” in your style</a:t>
            </a:r>
          </a:p>
          <a:p>
            <a:r>
              <a:rPr lang="en-GB" dirty="0" smtClean="0"/>
              <a:t>Exciting noun phrases, prepositions of place and time, adverbs to tell me how a verb was done. </a:t>
            </a:r>
          </a:p>
          <a:p>
            <a:r>
              <a:rPr lang="en-GB" dirty="0" smtClean="0"/>
              <a:t>End you diary entry with a hope/wish for tomorrow.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3286" y="262321"/>
            <a:ext cx="2927685" cy="16796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342" y="5024575"/>
            <a:ext cx="1445623" cy="1575798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05856" y="19420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67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3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 smtClean="0">
                <a:solidFill>
                  <a:srgbClr val="0070C0"/>
                </a:solidFill>
              </a:rPr>
              <a:t>My turn</a:t>
            </a:r>
            <a:endParaRPr lang="en-GB" b="1" u="sng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Dear Diary (capital letter for Diary)</a:t>
            </a:r>
          </a:p>
          <a:p>
            <a:r>
              <a:rPr lang="en-GB" dirty="0" smtClean="0"/>
              <a:t>How </a:t>
            </a:r>
            <a:r>
              <a:rPr lang="en-GB" dirty="0" smtClean="0">
                <a:solidFill>
                  <a:srgbClr val="0070C0"/>
                </a:solidFill>
              </a:rPr>
              <a:t>frustrating</a:t>
            </a:r>
            <a:r>
              <a:rPr lang="en-GB" dirty="0" smtClean="0"/>
              <a:t> today was! I spent the majority of my day chasing a seed to eat. I thought that my mummy was going to drop it </a:t>
            </a:r>
            <a:r>
              <a:rPr lang="en-GB" dirty="0" smtClean="0">
                <a:solidFill>
                  <a:srgbClr val="FF0000"/>
                </a:solidFill>
              </a:rPr>
              <a:t>lovingly</a:t>
            </a:r>
            <a:r>
              <a:rPr lang="en-GB" dirty="0" smtClean="0"/>
              <a:t> </a:t>
            </a:r>
            <a:r>
              <a:rPr lang="en-GB" dirty="0" smtClean="0">
                <a:solidFill>
                  <a:srgbClr val="7030A0"/>
                </a:solidFill>
              </a:rPr>
              <a:t>into</a:t>
            </a:r>
            <a:r>
              <a:rPr lang="en-GB" dirty="0" smtClean="0"/>
              <a:t> my beak </a:t>
            </a:r>
            <a:r>
              <a:rPr lang="en-GB" dirty="0" smtClean="0">
                <a:solidFill>
                  <a:srgbClr val="00B050"/>
                </a:solidFill>
              </a:rPr>
              <a:t>but</a:t>
            </a:r>
            <a:r>
              <a:rPr lang="en-GB" dirty="0" smtClean="0"/>
              <a:t> as I sat, snuggled </a:t>
            </a:r>
            <a:r>
              <a:rPr lang="en-GB" dirty="0" smtClean="0">
                <a:solidFill>
                  <a:srgbClr val="7030A0"/>
                </a:solidFill>
              </a:rPr>
              <a:t>in</a:t>
            </a:r>
            <a:r>
              <a:rPr lang="en-GB" dirty="0" smtClean="0"/>
              <a:t> my nest open mothed, waiting </a:t>
            </a:r>
            <a:r>
              <a:rPr lang="en-GB" dirty="0" smtClean="0">
                <a:solidFill>
                  <a:srgbClr val="FF0000"/>
                </a:solidFill>
              </a:rPr>
              <a:t>patiently</a:t>
            </a:r>
            <a:r>
              <a:rPr lang="en-GB" dirty="0" smtClean="0"/>
              <a:t> to be fed, she </a:t>
            </a:r>
            <a:r>
              <a:rPr lang="en-GB" dirty="0" smtClean="0">
                <a:solidFill>
                  <a:srgbClr val="FF0000"/>
                </a:solidFill>
              </a:rPr>
              <a:t>simply</a:t>
            </a:r>
            <a:r>
              <a:rPr lang="en-GB" dirty="0" smtClean="0"/>
              <a:t> walked away! Whilst chasing the </a:t>
            </a:r>
            <a:r>
              <a:rPr lang="en-GB" dirty="0" smtClean="0">
                <a:solidFill>
                  <a:srgbClr val="0070C0"/>
                </a:solidFill>
              </a:rPr>
              <a:t>tiny</a:t>
            </a:r>
            <a:r>
              <a:rPr lang="en-GB" dirty="0" smtClean="0"/>
              <a:t> seed </a:t>
            </a:r>
            <a:r>
              <a:rPr lang="en-GB" dirty="0" smtClean="0">
                <a:solidFill>
                  <a:srgbClr val="7030A0"/>
                </a:solidFill>
              </a:rPr>
              <a:t>across</a:t>
            </a:r>
            <a:r>
              <a:rPr lang="en-GB" dirty="0" smtClean="0"/>
              <a:t> the </a:t>
            </a:r>
            <a:r>
              <a:rPr lang="en-GB" dirty="0" smtClean="0">
                <a:solidFill>
                  <a:srgbClr val="0070C0"/>
                </a:solidFill>
              </a:rPr>
              <a:t>soft, white</a:t>
            </a:r>
            <a:r>
              <a:rPr lang="en-GB" dirty="0" smtClean="0"/>
              <a:t> sand, I noticed a </a:t>
            </a:r>
            <a:r>
              <a:rPr lang="en-GB" dirty="0" smtClean="0">
                <a:solidFill>
                  <a:srgbClr val="0070C0"/>
                </a:solidFill>
              </a:rPr>
              <a:t>gigantic</a:t>
            </a:r>
            <a:r>
              <a:rPr lang="en-GB" dirty="0" smtClean="0"/>
              <a:t> wave </a:t>
            </a:r>
            <a:r>
              <a:rPr lang="en-GB" dirty="0" smtClean="0">
                <a:solidFill>
                  <a:srgbClr val="7030A0"/>
                </a:solidFill>
              </a:rPr>
              <a:t>in</a:t>
            </a:r>
            <a:r>
              <a:rPr lang="en-GB" dirty="0" smtClean="0"/>
              <a:t> </a:t>
            </a:r>
            <a:r>
              <a:rPr lang="en-GB" dirty="0" smtClean="0">
                <a:solidFill>
                  <a:srgbClr val="7030A0"/>
                </a:solidFill>
              </a:rPr>
              <a:t>front of </a:t>
            </a:r>
            <a:r>
              <a:rPr lang="en-GB" dirty="0" smtClean="0"/>
              <a:t>me. I felt </a:t>
            </a:r>
            <a:r>
              <a:rPr lang="en-GB" dirty="0" smtClean="0">
                <a:solidFill>
                  <a:srgbClr val="0070C0"/>
                </a:solidFill>
              </a:rPr>
              <a:t>terrified</a:t>
            </a:r>
            <a:r>
              <a:rPr lang="en-GB" dirty="0" smtClean="0"/>
              <a:t> </a:t>
            </a:r>
            <a:r>
              <a:rPr lang="en-GB" dirty="0" smtClean="0">
                <a:solidFill>
                  <a:srgbClr val="00B050"/>
                </a:solidFill>
              </a:rPr>
              <a:t>but</a:t>
            </a:r>
            <a:r>
              <a:rPr lang="en-GB" dirty="0" smtClean="0"/>
              <a:t> I didn’t have time to escape. </a:t>
            </a:r>
            <a:r>
              <a:rPr lang="en-GB" dirty="0" smtClean="0">
                <a:solidFill>
                  <a:srgbClr val="7030A0"/>
                </a:solidFill>
              </a:rPr>
              <a:t>Without warning</a:t>
            </a:r>
            <a:r>
              <a:rPr lang="en-GB" dirty="0" smtClean="0"/>
              <a:t>, the wave washed </a:t>
            </a:r>
            <a:r>
              <a:rPr lang="en-GB" dirty="0" smtClean="0">
                <a:solidFill>
                  <a:srgbClr val="7030A0"/>
                </a:solidFill>
              </a:rPr>
              <a:t>over</a:t>
            </a:r>
            <a:r>
              <a:rPr lang="en-GB" dirty="0" smtClean="0"/>
              <a:t> me, dragging me backwards. It </a:t>
            </a:r>
            <a:r>
              <a:rPr lang="en-GB" dirty="0" smtClean="0">
                <a:solidFill>
                  <a:srgbClr val="FF0000"/>
                </a:solidFill>
              </a:rPr>
              <a:t>totally</a:t>
            </a:r>
            <a:r>
              <a:rPr lang="en-GB" dirty="0" smtClean="0"/>
              <a:t> swallowed me and spat me back out, dripping </a:t>
            </a:r>
            <a:r>
              <a:rPr lang="en-GB" dirty="0" smtClean="0">
                <a:solidFill>
                  <a:srgbClr val="0070C0"/>
                </a:solidFill>
              </a:rPr>
              <a:t>wet</a:t>
            </a:r>
            <a:r>
              <a:rPr lang="en-GB" dirty="0" smtClean="0"/>
              <a:t> </a:t>
            </a:r>
            <a:r>
              <a:rPr lang="en-GB" dirty="0" smtClean="0">
                <a:solidFill>
                  <a:srgbClr val="7030A0"/>
                </a:solidFill>
              </a:rPr>
              <a:t>onto</a:t>
            </a:r>
            <a:r>
              <a:rPr lang="en-GB" dirty="0" smtClean="0"/>
              <a:t> the shore. </a:t>
            </a:r>
            <a:r>
              <a:rPr lang="en-GB" dirty="0" smtClean="0">
                <a:solidFill>
                  <a:srgbClr val="7030A0"/>
                </a:solidFill>
              </a:rPr>
              <a:t>Immediately</a:t>
            </a:r>
            <a:r>
              <a:rPr lang="en-GB" dirty="0" smtClean="0"/>
              <a:t>, I found the comfort of my </a:t>
            </a:r>
            <a:r>
              <a:rPr lang="en-GB" dirty="0" smtClean="0">
                <a:solidFill>
                  <a:srgbClr val="0070C0"/>
                </a:solidFill>
              </a:rPr>
              <a:t>cosy</a:t>
            </a:r>
            <a:r>
              <a:rPr lang="en-GB" dirty="0" smtClean="0"/>
              <a:t> nest to dry off. </a:t>
            </a:r>
            <a:endParaRPr lang="en-GB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08531" y="8593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69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2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</TotalTime>
  <Words>275</Words>
  <Application>Microsoft Office PowerPoint</Application>
  <PresentationFormat>Widescreen</PresentationFormat>
  <Paragraphs>15</Paragraphs>
  <Slides>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Wednesday 13th January 2021</vt:lpstr>
      <vt:lpstr>PowerPoint Presentation</vt:lpstr>
      <vt:lpstr>Diary checklist:</vt:lpstr>
      <vt:lpstr>My turn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Wednesday 13th January 2021</dc:title>
  <dc:creator>home</dc:creator>
  <cp:lastModifiedBy>home</cp:lastModifiedBy>
  <cp:revision>8</cp:revision>
  <dcterms:created xsi:type="dcterms:W3CDTF">2021-01-12T12:54:28Z</dcterms:created>
  <dcterms:modified xsi:type="dcterms:W3CDTF">2021-01-12T20:56:53Z</dcterms:modified>
</cp:coreProperties>
</file>