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6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97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46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83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2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38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2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5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48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2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B6FFA-35BE-4976-AE8C-C4C8BBFC1463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0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hyperlink" Target="https://www.chesterzoo.org/our-zoo/animals/" TargetMode="External"/><Relationship Id="rId4" Type="http://schemas.openxmlformats.org/officeDocument/2006/relationships/hyperlink" Target="https://zoo.sandiegozoo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      English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8149" b="-1"/>
          <a:stretch/>
        </p:blipFill>
        <p:spPr>
          <a:xfrm>
            <a:off x="9396413" y="559892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9975" y="2798540"/>
            <a:ext cx="3667562" cy="3868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8946" y="287562"/>
            <a:ext cx="382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Wednesday 13</a:t>
            </a:r>
            <a:r>
              <a:rPr lang="en-GB" baseline="30000" dirty="0" smtClean="0"/>
              <a:t>th</a:t>
            </a:r>
            <a:r>
              <a:rPr lang="en-GB" dirty="0" smtClean="0"/>
              <a:t> January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0531" y="2068876"/>
            <a:ext cx="2264864" cy="226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549" y="174171"/>
            <a:ext cx="505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Wednesday 13</a:t>
            </a:r>
            <a:r>
              <a:rPr lang="en-GB" baseline="30000" dirty="0" smtClean="0"/>
              <a:t>th</a:t>
            </a:r>
            <a:r>
              <a:rPr lang="en-GB" dirty="0" smtClean="0"/>
              <a:t> January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39338" y="497515"/>
            <a:ext cx="9117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0070C0"/>
                </a:solidFill>
              </a:rPr>
              <a:t>Can I research facts about an animal?</a:t>
            </a:r>
            <a:endParaRPr lang="en-GB" sz="4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23611" y="1403622"/>
            <a:ext cx="475488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accent2">
                    <a:lumMod val="75000"/>
                  </a:schemeClr>
                </a:solidFill>
                <a:hlinkClick r:id="rId4"/>
              </a:rPr>
              <a:t>Useful websites</a:t>
            </a:r>
          </a:p>
          <a:p>
            <a:endParaRPr lang="en-GB" dirty="0" smtClean="0">
              <a:hlinkClick r:id="rId4"/>
            </a:endParaRPr>
          </a:p>
          <a:p>
            <a:r>
              <a:rPr lang="en-GB" dirty="0" smtClean="0">
                <a:hlinkClick r:id="rId4"/>
              </a:rPr>
              <a:t>https</a:t>
            </a:r>
            <a:r>
              <a:rPr lang="en-GB" dirty="0">
                <a:hlinkClick r:id="rId4"/>
              </a:rPr>
              <a:t>://zoo.sandiegozoo.org</a:t>
            </a:r>
            <a:r>
              <a:rPr lang="en-GB" dirty="0" smtClean="0">
                <a:hlinkClick r:id="rId4"/>
              </a:rPr>
              <a:t>/</a:t>
            </a:r>
            <a:endParaRPr lang="en-GB" dirty="0" smtClean="0"/>
          </a:p>
          <a:p>
            <a:endParaRPr lang="en-GB" dirty="0"/>
          </a:p>
          <a:p>
            <a:r>
              <a:rPr lang="en-GB" dirty="0">
                <a:hlinkClick r:id="rId5"/>
              </a:rPr>
              <a:t>https://www.chesterzoo.org/our-zoo/animals</a:t>
            </a:r>
            <a:r>
              <a:rPr lang="en-GB" dirty="0" smtClean="0">
                <a:hlinkClick r:id="rId5"/>
              </a:rPr>
              <a:t>/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26572" y="1733139"/>
            <a:ext cx="6466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Choose an animal to research and find out about this can be nay animal but make sure it is one you don’t already know lots about yet.</a:t>
            </a:r>
          </a:p>
          <a:p>
            <a:endParaRPr lang="en-GB" dirty="0"/>
          </a:p>
          <a:p>
            <a:r>
              <a:rPr lang="en-GB" dirty="0" smtClean="0"/>
              <a:t>Use the website links to help you decide which animal to research.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549" y="3657578"/>
            <a:ext cx="4521654" cy="2979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6323" y="3373392"/>
            <a:ext cx="7116672" cy="3132586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80023" y="174171"/>
            <a:ext cx="1662385" cy="166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8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405" y="1193074"/>
            <a:ext cx="5409105" cy="55317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9405" y="745365"/>
            <a:ext cx="3683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Mrs Evans’ model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54" y="864188"/>
            <a:ext cx="5884682" cy="5860597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7667" y="219753"/>
            <a:ext cx="1288869" cy="128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0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66560" y="2534194"/>
            <a:ext cx="47200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Key</a:t>
            </a:r>
          </a:p>
          <a:p>
            <a:pPr algn="ctr"/>
            <a:endParaRPr lang="en-GB" b="1" dirty="0"/>
          </a:p>
          <a:p>
            <a:r>
              <a:rPr lang="en-GB" b="1" dirty="0" smtClean="0">
                <a:solidFill>
                  <a:srgbClr val="FF0000"/>
                </a:solidFill>
              </a:rPr>
              <a:t>Behaviour- </a:t>
            </a:r>
            <a:r>
              <a:rPr lang="en-GB" dirty="0" smtClean="0">
                <a:solidFill>
                  <a:srgbClr val="FF0000"/>
                </a:solidFill>
              </a:rPr>
              <a:t>what they do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00B050"/>
                </a:solidFill>
              </a:rPr>
              <a:t>Habitat- </a:t>
            </a:r>
            <a:r>
              <a:rPr lang="en-GB" dirty="0" smtClean="0">
                <a:solidFill>
                  <a:srgbClr val="00B050"/>
                </a:solidFill>
              </a:rPr>
              <a:t>where they live</a:t>
            </a:r>
          </a:p>
          <a:p>
            <a:endParaRPr lang="en-GB" dirty="0">
              <a:solidFill>
                <a:srgbClr val="00B050"/>
              </a:solidFill>
            </a:endParaRPr>
          </a:p>
          <a:p>
            <a:r>
              <a:rPr lang="en-GB" b="1" dirty="0" smtClean="0">
                <a:solidFill>
                  <a:srgbClr val="FFC000"/>
                </a:solidFill>
              </a:rPr>
              <a:t>Diet-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smtClean="0">
                <a:solidFill>
                  <a:srgbClr val="FFC000"/>
                </a:solidFill>
              </a:rPr>
              <a:t>what they eat</a:t>
            </a:r>
          </a:p>
          <a:p>
            <a:endParaRPr lang="en-GB" b="1" dirty="0">
              <a:solidFill>
                <a:srgbClr val="00B050"/>
              </a:solidFill>
            </a:endParaRPr>
          </a:p>
          <a:p>
            <a:r>
              <a:rPr lang="en-GB" b="1" dirty="0" smtClean="0">
                <a:solidFill>
                  <a:srgbClr val="CC3399"/>
                </a:solidFill>
              </a:rPr>
              <a:t>Threats- </a:t>
            </a:r>
            <a:r>
              <a:rPr lang="en-GB" dirty="0" smtClean="0">
                <a:solidFill>
                  <a:srgbClr val="CC3399"/>
                </a:solidFill>
              </a:rPr>
              <a:t>what they are in danger from</a:t>
            </a:r>
          </a:p>
          <a:p>
            <a:endParaRPr lang="en-GB" b="1" dirty="0">
              <a:solidFill>
                <a:srgbClr val="CC3399"/>
              </a:solidFill>
            </a:endParaRPr>
          </a:p>
          <a:p>
            <a:r>
              <a:rPr lang="en-GB" b="1" dirty="0" smtClean="0">
                <a:solidFill>
                  <a:srgbClr val="0070C0"/>
                </a:solidFill>
              </a:rPr>
              <a:t>Appearance- </a:t>
            </a:r>
            <a:r>
              <a:rPr lang="en-GB" dirty="0" smtClean="0">
                <a:solidFill>
                  <a:srgbClr val="0070C0"/>
                </a:solidFill>
              </a:rPr>
              <a:t>what they look like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91" y="209006"/>
            <a:ext cx="6204948" cy="6381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4972" y="1454331"/>
            <a:ext cx="5390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u="sng" dirty="0" smtClean="0">
                <a:solidFill>
                  <a:srgbClr val="0070C0"/>
                </a:solidFill>
              </a:rPr>
              <a:t>Can I categorise facts?</a:t>
            </a:r>
            <a:endParaRPr lang="en-GB" sz="4400" u="sng" dirty="0">
              <a:solidFill>
                <a:srgbClr val="0070C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7709" y="69670"/>
            <a:ext cx="1507218" cy="150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0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101</Words>
  <Application>Microsoft Office PowerPoint</Application>
  <PresentationFormat>Widescreen</PresentationFormat>
  <Paragraphs>25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      English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21</cp:revision>
  <dcterms:created xsi:type="dcterms:W3CDTF">2020-09-20T20:04:10Z</dcterms:created>
  <dcterms:modified xsi:type="dcterms:W3CDTF">2021-01-12T20:00:25Z</dcterms:modified>
</cp:coreProperties>
</file>