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5" r:id="rId2"/>
    <p:sldId id="262" r:id="rId3"/>
    <p:sldId id="263" r:id="rId4"/>
    <p:sldId id="265" r:id="rId5"/>
    <p:sldId id="273" r:id="rId6"/>
    <p:sldId id="269" r:id="rId7"/>
    <p:sldId id="274" r:id="rId8"/>
    <p:sldId id="267" r:id="rId9"/>
    <p:sldId id="268" r:id="rId10"/>
    <p:sldId id="270" r:id="rId11"/>
    <p:sldId id="276" r:id="rId12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2093"/>
    <a:srgbClr val="521B93"/>
    <a:srgbClr val="73FEFF"/>
    <a:srgbClr val="00FA00"/>
    <a:srgbClr val="1F3864"/>
    <a:srgbClr val="EC44D0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38" autoAdjust="0"/>
    <p:restoredTop sz="94660"/>
  </p:normalViewPr>
  <p:slideViewPr>
    <p:cSldViewPr snapToGrid="0">
      <p:cViewPr>
        <p:scale>
          <a:sx n="30" d="100"/>
          <a:sy n="30" d="100"/>
        </p:scale>
        <p:origin x="2334" y="10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A4159-BB9F-4061-B0DA-54438145662E}" type="datetimeFigureOut">
              <a:rPr lang="en-GB" smtClean="0"/>
              <a:t>10/01/2021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99D-141F-4268-89A1-3C5240A6B6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5809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A4159-BB9F-4061-B0DA-54438145662E}" type="datetimeFigureOut">
              <a:rPr lang="en-GB" smtClean="0"/>
              <a:t>10/01/2021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99D-141F-4268-89A1-3C5240A6B6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3305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A4159-BB9F-4061-B0DA-54438145662E}" type="datetimeFigureOut">
              <a:rPr lang="en-GB" smtClean="0"/>
              <a:t>10/01/2021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99D-141F-4268-89A1-3C5240A6B6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5780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A4159-BB9F-4061-B0DA-54438145662E}" type="datetimeFigureOut">
              <a:rPr lang="en-GB" smtClean="0"/>
              <a:t>10/01/2021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99D-141F-4268-89A1-3C5240A6B6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3708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A4159-BB9F-4061-B0DA-54438145662E}" type="datetimeFigureOut">
              <a:rPr lang="en-GB" smtClean="0"/>
              <a:t>10/01/2021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99D-141F-4268-89A1-3C5240A6B6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6690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A4159-BB9F-4061-B0DA-54438145662E}" type="datetimeFigureOut">
              <a:rPr lang="en-GB" smtClean="0"/>
              <a:t>10/01/2021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99D-141F-4268-89A1-3C5240A6B6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8315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A4159-BB9F-4061-B0DA-54438145662E}" type="datetimeFigureOut">
              <a:rPr lang="en-GB" smtClean="0"/>
              <a:t>10/01/2021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99D-141F-4268-89A1-3C5240A6B6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6749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A4159-BB9F-4061-B0DA-54438145662E}" type="datetimeFigureOut">
              <a:rPr lang="en-GB" smtClean="0"/>
              <a:t>10/01/2021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99D-141F-4268-89A1-3C5240A6B6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8777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A4159-BB9F-4061-B0DA-54438145662E}" type="datetimeFigureOut">
              <a:rPr lang="en-GB" smtClean="0"/>
              <a:t>10/01/2021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99D-141F-4268-89A1-3C5240A6B6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6717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A4159-BB9F-4061-B0DA-54438145662E}" type="datetimeFigureOut">
              <a:rPr lang="en-GB" smtClean="0"/>
              <a:t>10/01/2021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99D-141F-4268-89A1-3C5240A6B6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4549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A4159-BB9F-4061-B0DA-54438145662E}" type="datetimeFigureOut">
              <a:rPr lang="en-GB" smtClean="0"/>
              <a:t>10/01/2021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99D-141F-4268-89A1-3C5240A6B6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5177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A4159-BB9F-4061-B0DA-54438145662E}" type="datetimeFigureOut">
              <a:rPr lang="en-GB" smtClean="0"/>
              <a:t>10/01/2021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D199D-141F-4268-89A1-3C5240A6B66D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/>
          <p:cNvSpPr/>
          <p:nvPr userDrawn="1"/>
        </p:nvSpPr>
        <p:spPr>
          <a:xfrm>
            <a:off x="326136" y="621792"/>
            <a:ext cx="9253728" cy="5971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198" y="-23286"/>
            <a:ext cx="1172760" cy="11159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453" y="24933"/>
            <a:ext cx="926547" cy="10195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294" y="6043250"/>
            <a:ext cx="727882" cy="7278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64F5E0D-5C78-7D41-AE63-C7B6326BC92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4152969" y="-151346"/>
            <a:ext cx="57658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102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10.mp4"/><Relationship Id="rId2" Type="http://schemas.microsoft.com/office/2007/relationships/media" Target="../media/media10.mp4"/><Relationship Id="rId1" Type="http://schemas.openxmlformats.org/officeDocument/2006/relationships/tags" Target="../tags/tag9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3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2" Type="http://schemas.microsoft.com/office/2007/relationships/media" Target="../media/media5.mp4"/><Relationship Id="rId1" Type="http://schemas.openxmlformats.org/officeDocument/2006/relationships/tags" Target="../tags/tag4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6.mp4"/><Relationship Id="rId2" Type="http://schemas.microsoft.com/office/2007/relationships/media" Target="../media/media6.mp4"/><Relationship Id="rId1" Type="http://schemas.openxmlformats.org/officeDocument/2006/relationships/tags" Target="../tags/tag5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7.mp4"/><Relationship Id="rId2" Type="http://schemas.microsoft.com/office/2007/relationships/media" Target="../media/media7.mp4"/><Relationship Id="rId1" Type="http://schemas.openxmlformats.org/officeDocument/2006/relationships/tags" Target="../tags/tag6.xml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8.mp4"/><Relationship Id="rId2" Type="http://schemas.microsoft.com/office/2007/relationships/media" Target="../media/media8.mp4"/><Relationship Id="rId1" Type="http://schemas.openxmlformats.org/officeDocument/2006/relationships/tags" Target="../tags/tag7.xml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9.mp4"/><Relationship Id="rId2" Type="http://schemas.microsoft.com/office/2007/relationships/media" Target="../media/media9.mp4"/><Relationship Id="rId1" Type="http://schemas.openxmlformats.org/officeDocument/2006/relationships/tags" Target="../tags/tag8.xml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8537" y="1658983"/>
            <a:ext cx="72629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u="sng" dirty="0" smtClean="0">
                <a:latin typeface="Comic Sans MS" panose="030F0702030302020204" pitchFamily="66" charset="0"/>
              </a:rPr>
              <a:t>Wednesday 13</a:t>
            </a:r>
            <a:r>
              <a:rPr lang="en-GB" sz="4400" u="sng" baseline="30000" dirty="0" smtClean="0">
                <a:latin typeface="Comic Sans MS" panose="030F0702030302020204" pitchFamily="66" charset="0"/>
              </a:rPr>
              <a:t>th</a:t>
            </a:r>
            <a:r>
              <a:rPr lang="en-GB" sz="4400" u="sng" dirty="0" smtClean="0">
                <a:latin typeface="Comic Sans MS" panose="030F0702030302020204" pitchFamily="66" charset="0"/>
              </a:rPr>
              <a:t> January </a:t>
            </a:r>
          </a:p>
          <a:p>
            <a:pPr algn="ctr"/>
            <a:r>
              <a:rPr lang="en-GB" sz="4400" u="sng" dirty="0" smtClean="0">
                <a:latin typeface="Comic Sans MS" panose="030F0702030302020204" pitchFamily="66" charset="0"/>
              </a:rPr>
              <a:t>Maths</a:t>
            </a:r>
            <a:endParaRPr lang="en-GB" sz="4400" u="sng" dirty="0">
              <a:latin typeface="Comic Sans MS" panose="030F0702030302020204" pitchFamily="66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6686" y="50313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3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DC4F42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0635" y="662575"/>
            <a:ext cx="8445982" cy="56197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666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58943" y="1438981"/>
            <a:ext cx="64475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Now it’s your turn…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9068" y="3932006"/>
            <a:ext cx="137073" cy="137073"/>
          </a:xfrm>
          <a:prstGeom prst="rect">
            <a:avLst/>
          </a:prstGeom>
        </p:spPr>
      </p:pic>
      <p:pic>
        <p:nvPicPr>
          <p:cNvPr id="1026" name="Picture 2" descr="DIY Balancing Scale | Preschool science, Preschool math, Math center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943" y="2743200"/>
            <a:ext cx="2501579" cy="342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uy Plastic Balance Scales | TT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390" y="2795451"/>
            <a:ext cx="2707277" cy="270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89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58CD320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3691" y="0"/>
            <a:ext cx="10049691" cy="69681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446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7EA924F0-D2DE-2C4C-BCE3-6F6DD50FAFB4}"/>
              </a:ext>
            </a:extLst>
          </p:cNvPr>
          <p:cNvGrpSpPr/>
          <p:nvPr/>
        </p:nvGrpSpPr>
        <p:grpSpPr>
          <a:xfrm>
            <a:off x="630383" y="3425536"/>
            <a:ext cx="1676400" cy="1676400"/>
            <a:chOff x="872837" y="3429000"/>
            <a:chExt cx="1676400" cy="167640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098D8A8-698C-F54B-B1D1-70D003DAA4C2}"/>
                </a:ext>
              </a:extLst>
            </p:cNvPr>
            <p:cNvSpPr/>
            <p:nvPr/>
          </p:nvSpPr>
          <p:spPr>
            <a:xfrm>
              <a:off x="872837" y="3429000"/>
              <a:ext cx="1676400" cy="16764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981444F-BAB9-A642-B3DF-66DD07D1329F}"/>
                </a:ext>
              </a:extLst>
            </p:cNvPr>
            <p:cNvSpPr/>
            <p:nvPr/>
          </p:nvSpPr>
          <p:spPr>
            <a:xfrm>
              <a:off x="1219200" y="3754582"/>
              <a:ext cx="360218" cy="36021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A0802A3-A587-DB41-B859-A268D516B6A0}"/>
                </a:ext>
              </a:extLst>
            </p:cNvPr>
            <p:cNvSpPr/>
            <p:nvPr/>
          </p:nvSpPr>
          <p:spPr>
            <a:xfrm>
              <a:off x="1884218" y="3754582"/>
              <a:ext cx="360218" cy="36021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2F6E3DC-D27F-AC42-AACB-EB13ECF85B81}"/>
                </a:ext>
              </a:extLst>
            </p:cNvPr>
            <p:cNvSpPr/>
            <p:nvPr/>
          </p:nvSpPr>
          <p:spPr>
            <a:xfrm>
              <a:off x="1219200" y="4429991"/>
              <a:ext cx="360218" cy="36021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3498016-3424-4142-979E-BAFF52D8D0BF}"/>
                </a:ext>
              </a:extLst>
            </p:cNvPr>
            <p:cNvSpPr/>
            <p:nvPr/>
          </p:nvSpPr>
          <p:spPr>
            <a:xfrm>
              <a:off x="1884218" y="4429991"/>
              <a:ext cx="360218" cy="36021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B77346B-2F0E-3C43-AA43-C158F75CD3D9}"/>
              </a:ext>
            </a:extLst>
          </p:cNvPr>
          <p:cNvGrpSpPr/>
          <p:nvPr/>
        </p:nvGrpSpPr>
        <p:grpSpPr>
          <a:xfrm>
            <a:off x="5216239" y="3425536"/>
            <a:ext cx="1676400" cy="1676400"/>
            <a:chOff x="7356763" y="3429000"/>
            <a:chExt cx="1676400" cy="16764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F4C3D07-C5B3-1246-912F-7F23DEFDA507}"/>
                </a:ext>
              </a:extLst>
            </p:cNvPr>
            <p:cNvSpPr/>
            <p:nvPr/>
          </p:nvSpPr>
          <p:spPr>
            <a:xfrm>
              <a:off x="7356763" y="3429000"/>
              <a:ext cx="1676400" cy="16764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74511AF-C42C-A04D-9615-9112FE0A723B}"/>
                </a:ext>
              </a:extLst>
            </p:cNvPr>
            <p:cNvSpPr/>
            <p:nvPr/>
          </p:nvSpPr>
          <p:spPr>
            <a:xfrm>
              <a:off x="7675418" y="3796146"/>
              <a:ext cx="360218" cy="36021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22AF1BD-DB17-184B-999F-6107383BB625}"/>
                </a:ext>
              </a:extLst>
            </p:cNvPr>
            <p:cNvSpPr/>
            <p:nvPr/>
          </p:nvSpPr>
          <p:spPr>
            <a:xfrm>
              <a:off x="8326582" y="4471555"/>
              <a:ext cx="360218" cy="36021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02D912B-816B-124F-A914-B040D86976D2}"/>
                </a:ext>
              </a:extLst>
            </p:cNvPr>
            <p:cNvSpPr/>
            <p:nvPr/>
          </p:nvSpPr>
          <p:spPr>
            <a:xfrm>
              <a:off x="8326582" y="3796146"/>
              <a:ext cx="360218" cy="36021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97ABE66-C189-294C-AC73-24C9428AA1AE}"/>
              </a:ext>
            </a:extLst>
          </p:cNvPr>
          <p:cNvGrpSpPr/>
          <p:nvPr/>
        </p:nvGrpSpPr>
        <p:grpSpPr>
          <a:xfrm>
            <a:off x="2923311" y="3425536"/>
            <a:ext cx="1676400" cy="1676400"/>
            <a:chOff x="4114800" y="3429000"/>
            <a:chExt cx="1676400" cy="16764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E43A111-477E-544D-A3AA-53587CFA1530}"/>
                </a:ext>
              </a:extLst>
            </p:cNvPr>
            <p:cNvSpPr/>
            <p:nvPr/>
          </p:nvSpPr>
          <p:spPr>
            <a:xfrm>
              <a:off x="4114800" y="3429000"/>
              <a:ext cx="1676400" cy="16764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7358606-F8DA-1444-A01A-F67FBFFA4803}"/>
                </a:ext>
              </a:extLst>
            </p:cNvPr>
            <p:cNvSpPr/>
            <p:nvPr/>
          </p:nvSpPr>
          <p:spPr>
            <a:xfrm>
              <a:off x="4253345" y="4249882"/>
              <a:ext cx="360218" cy="36021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5389B4E-0A03-E047-A71D-F4C70D48E7A3}"/>
                </a:ext>
              </a:extLst>
            </p:cNvPr>
            <p:cNvSpPr/>
            <p:nvPr/>
          </p:nvSpPr>
          <p:spPr>
            <a:xfrm>
              <a:off x="4772891" y="4267200"/>
              <a:ext cx="360218" cy="36021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282FB60-EE90-7042-B823-CD485BEC50E7}"/>
                </a:ext>
              </a:extLst>
            </p:cNvPr>
            <p:cNvSpPr/>
            <p:nvPr/>
          </p:nvSpPr>
          <p:spPr>
            <a:xfrm>
              <a:off x="5320146" y="4249882"/>
              <a:ext cx="360218" cy="36021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621F2A9-88C1-E449-885A-8BDDD5F73656}"/>
                </a:ext>
              </a:extLst>
            </p:cNvPr>
            <p:cNvSpPr/>
            <p:nvPr/>
          </p:nvSpPr>
          <p:spPr>
            <a:xfrm>
              <a:off x="4772891" y="3796146"/>
              <a:ext cx="360218" cy="36021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0CCAEBA-B8D3-3B4D-BC3E-CF21F77FFAED}"/>
              </a:ext>
            </a:extLst>
          </p:cNvPr>
          <p:cNvGrpSpPr/>
          <p:nvPr/>
        </p:nvGrpSpPr>
        <p:grpSpPr>
          <a:xfrm rot="5400000">
            <a:off x="7509167" y="3425536"/>
            <a:ext cx="1676400" cy="1676400"/>
            <a:chOff x="4114800" y="3429000"/>
            <a:chExt cx="1676400" cy="167640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49378C1-B8FC-BD40-B152-2AB6F4C5979A}"/>
                </a:ext>
              </a:extLst>
            </p:cNvPr>
            <p:cNvSpPr/>
            <p:nvPr/>
          </p:nvSpPr>
          <p:spPr>
            <a:xfrm>
              <a:off x="4114800" y="3429000"/>
              <a:ext cx="1676400" cy="16764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E001D22-9800-C841-B3DD-DA4E95BE9E6E}"/>
                </a:ext>
              </a:extLst>
            </p:cNvPr>
            <p:cNvSpPr/>
            <p:nvPr/>
          </p:nvSpPr>
          <p:spPr>
            <a:xfrm>
              <a:off x="4253345" y="4249882"/>
              <a:ext cx="360218" cy="36021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051D51E-8195-9642-AA60-8B2D5EA57C02}"/>
                </a:ext>
              </a:extLst>
            </p:cNvPr>
            <p:cNvSpPr/>
            <p:nvPr/>
          </p:nvSpPr>
          <p:spPr>
            <a:xfrm>
              <a:off x="4772891" y="4267200"/>
              <a:ext cx="360218" cy="36021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6DDEFAA-3177-0440-A8C3-091B3A01011B}"/>
                </a:ext>
              </a:extLst>
            </p:cNvPr>
            <p:cNvSpPr/>
            <p:nvPr/>
          </p:nvSpPr>
          <p:spPr>
            <a:xfrm>
              <a:off x="5320146" y="4249882"/>
              <a:ext cx="360218" cy="36021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62722BA-972F-6D4C-8AD7-D325CF987111}"/>
                </a:ext>
              </a:extLst>
            </p:cNvPr>
            <p:cNvSpPr/>
            <p:nvPr/>
          </p:nvSpPr>
          <p:spPr>
            <a:xfrm>
              <a:off x="4772891" y="3796146"/>
              <a:ext cx="360218" cy="36021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BF0F3B5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158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0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0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0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F89B8B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3326" y="966651"/>
            <a:ext cx="8817428" cy="49967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591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D8200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8011" y="948833"/>
            <a:ext cx="8791303" cy="52168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486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0C57E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2369" y="1110342"/>
            <a:ext cx="8577128" cy="54848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415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80D920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2514" y="1254034"/>
            <a:ext cx="8069036" cy="50376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63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686A10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0861" y="879473"/>
            <a:ext cx="8339002" cy="56197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141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38767A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9583" y="1097280"/>
            <a:ext cx="8457846" cy="52184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266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21.3|9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5.8|8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5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897</TotalTime>
  <Words>9</Words>
  <Application>Microsoft Office PowerPoint</Application>
  <PresentationFormat>A4 Paper (210x297 mm)</PresentationFormat>
  <Paragraphs>3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Trinity Academy Halifax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Caroline Hamilton</dc:creator>
  <cp:lastModifiedBy>home</cp:lastModifiedBy>
  <cp:revision>102</cp:revision>
  <dcterms:created xsi:type="dcterms:W3CDTF">2020-04-02T20:19:37Z</dcterms:created>
  <dcterms:modified xsi:type="dcterms:W3CDTF">2021-01-10T22:13:59Z</dcterms:modified>
</cp:coreProperties>
</file>