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7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9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9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3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4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7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4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2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0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0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333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Lesson 6</a:t>
            </a:r>
            <a:endParaRPr lang="en-GB" sz="32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683" y="133350"/>
            <a:ext cx="6609302" cy="654013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148" y="9242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4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709" y="139337"/>
            <a:ext cx="6439581" cy="659085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1205" y="7983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218" y="87087"/>
            <a:ext cx="6216867" cy="677091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559" y="13644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610" y="182880"/>
            <a:ext cx="5770972" cy="633983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7730" y="6242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6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775" y="0"/>
            <a:ext cx="4388848" cy="1325563"/>
          </a:xfrm>
        </p:spPr>
        <p:txBody>
          <a:bodyPr/>
          <a:lstStyle/>
          <a:p>
            <a:r>
              <a:rPr lang="en-GB" dirty="0" smtClean="0"/>
              <a:t>Answers lesson 6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037" y="223429"/>
            <a:ext cx="5495925" cy="67246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890" y="13905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</Words>
  <Application>Microsoft Office PowerPoint</Application>
  <PresentationFormat>Widescreen</PresentationFormat>
  <Paragraphs>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Answers lesson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Answers lesson 4</dc:title>
  <dc:creator>home</dc:creator>
  <cp:lastModifiedBy>Mrs Whittingham</cp:lastModifiedBy>
  <cp:revision>8</cp:revision>
  <dcterms:created xsi:type="dcterms:W3CDTF">2020-09-23T09:12:03Z</dcterms:created>
  <dcterms:modified xsi:type="dcterms:W3CDTF">2021-01-08T11:52:34Z</dcterms:modified>
</cp:coreProperties>
</file>