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63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E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222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538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129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634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8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3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77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730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224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2783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2576-508A-4934-84EB-24C3FC599B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855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E2576-508A-4934-84EB-24C3FC599BDC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448F7-660D-41F8-BD8E-C5EE306EA0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884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025" y="349251"/>
            <a:ext cx="9144000" cy="2387600"/>
          </a:xfrm>
        </p:spPr>
        <p:txBody>
          <a:bodyPr/>
          <a:lstStyle/>
          <a:p>
            <a:r>
              <a:rPr lang="en-GB" dirty="0" smtClean="0"/>
              <a:t>English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025" y="2881036"/>
            <a:ext cx="9144000" cy="2439399"/>
          </a:xfrm>
        </p:spPr>
        <p:txBody>
          <a:bodyPr>
            <a:normAutofit/>
          </a:bodyPr>
          <a:lstStyle/>
          <a:p>
            <a:r>
              <a:rPr lang="en-GB" b="1" dirty="0" smtClean="0"/>
              <a:t>DATE</a:t>
            </a:r>
          </a:p>
          <a:p>
            <a:endParaRPr lang="en-GB" b="1" dirty="0" smtClean="0"/>
          </a:p>
          <a:p>
            <a:r>
              <a:rPr lang="en-GB" b="1" dirty="0" smtClean="0"/>
              <a:t>The Kraken</a:t>
            </a:r>
          </a:p>
          <a:p>
            <a:r>
              <a:rPr lang="en-GB" dirty="0" smtClean="0"/>
              <a:t>by Alfred Lord Tennyson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59" y="362326"/>
            <a:ext cx="1968107" cy="19940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8149" b="-1"/>
          <a:stretch/>
        </p:blipFill>
        <p:spPr>
          <a:xfrm>
            <a:off x="9396413" y="5598926"/>
            <a:ext cx="2543174" cy="10685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681" y="156093"/>
            <a:ext cx="2017393" cy="13869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5648325"/>
            <a:ext cx="2602149" cy="1019175"/>
          </a:xfrm>
          <a:prstGeom prst="rect">
            <a:avLst/>
          </a:prstGeom>
        </p:spPr>
      </p:pic>
      <p:pic>
        <p:nvPicPr>
          <p:cNvPr id="1026" name="Picture 2" descr="The Kraken-By Alfred Lord Tennyson - The Kraken - Movella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926" y="1964310"/>
            <a:ext cx="2343927" cy="292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71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0926" y="1228156"/>
            <a:ext cx="697556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0000"/>
                </a:solidFill>
              </a:rPr>
              <a:t>The Kraken </a:t>
            </a:r>
            <a:endParaRPr lang="en-GB" b="1" dirty="0" smtClean="0">
              <a:solidFill>
                <a:srgbClr val="000000"/>
              </a:solidFill>
            </a:endParaRPr>
          </a:p>
          <a:p>
            <a:endParaRPr lang="en-GB" dirty="0">
              <a:solidFill>
                <a:srgbClr val="000000"/>
              </a:solidFill>
            </a:endParaRPr>
          </a:p>
          <a:p>
            <a:r>
              <a:rPr lang="en-GB" dirty="0">
                <a:solidFill>
                  <a:srgbClr val="000000"/>
                </a:solidFill>
              </a:rPr>
              <a:t>Below the thunders of the upper deep, </a:t>
            </a:r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Far</a:t>
            </a:r>
            <a:r>
              <a:rPr lang="en-GB" dirty="0">
                <a:solidFill>
                  <a:srgbClr val="000000"/>
                </a:solidFill>
              </a:rPr>
              <a:t>, far beneath in the abysmal sea, </a:t>
            </a:r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His </a:t>
            </a:r>
            <a:r>
              <a:rPr lang="en-GB" dirty="0">
                <a:solidFill>
                  <a:srgbClr val="000000"/>
                </a:solidFill>
              </a:rPr>
              <a:t>ancient, dreamless, uninvaded sleep </a:t>
            </a:r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The </a:t>
            </a:r>
            <a:r>
              <a:rPr lang="en-GB" dirty="0">
                <a:solidFill>
                  <a:srgbClr val="000000"/>
                </a:solidFill>
              </a:rPr>
              <a:t>Kraken </a:t>
            </a:r>
            <a:r>
              <a:rPr lang="en-GB" dirty="0" err="1">
                <a:solidFill>
                  <a:srgbClr val="000000"/>
                </a:solidFill>
              </a:rPr>
              <a:t>sleepeth</a:t>
            </a:r>
            <a:r>
              <a:rPr lang="en-GB" dirty="0">
                <a:solidFill>
                  <a:srgbClr val="000000"/>
                </a:solidFill>
              </a:rPr>
              <a:t>: faintest </a:t>
            </a:r>
            <a:r>
              <a:rPr lang="en-GB" dirty="0" err="1">
                <a:solidFill>
                  <a:srgbClr val="000000"/>
                </a:solidFill>
              </a:rPr>
              <a:t>sunlights</a:t>
            </a:r>
            <a:r>
              <a:rPr lang="en-GB" dirty="0">
                <a:solidFill>
                  <a:srgbClr val="000000"/>
                </a:solidFill>
              </a:rPr>
              <a:t> flee </a:t>
            </a:r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About </a:t>
            </a:r>
            <a:r>
              <a:rPr lang="en-GB" dirty="0">
                <a:solidFill>
                  <a:srgbClr val="000000"/>
                </a:solidFill>
              </a:rPr>
              <a:t>his shadowy sides; above him swell </a:t>
            </a:r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Huge </a:t>
            </a:r>
            <a:r>
              <a:rPr lang="en-GB" dirty="0">
                <a:solidFill>
                  <a:srgbClr val="000000"/>
                </a:solidFill>
              </a:rPr>
              <a:t>sponges of millennial growth and height; </a:t>
            </a:r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And </a:t>
            </a:r>
            <a:r>
              <a:rPr lang="en-GB" dirty="0">
                <a:solidFill>
                  <a:srgbClr val="000000"/>
                </a:solidFill>
              </a:rPr>
              <a:t>far away into the sickly light, </a:t>
            </a:r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From </a:t>
            </a:r>
            <a:r>
              <a:rPr lang="en-GB" dirty="0">
                <a:solidFill>
                  <a:srgbClr val="000000"/>
                </a:solidFill>
              </a:rPr>
              <a:t>many a wondrous grot and secret cell </a:t>
            </a:r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Unnumbered </a:t>
            </a:r>
            <a:r>
              <a:rPr lang="en-GB" dirty="0">
                <a:solidFill>
                  <a:srgbClr val="000000"/>
                </a:solidFill>
              </a:rPr>
              <a:t>and enormous </a:t>
            </a:r>
            <a:r>
              <a:rPr lang="en-GB" dirty="0" err="1">
                <a:solidFill>
                  <a:srgbClr val="000000"/>
                </a:solidFill>
              </a:rPr>
              <a:t>polypi</a:t>
            </a:r>
            <a:r>
              <a:rPr lang="en-GB" dirty="0">
                <a:solidFill>
                  <a:srgbClr val="000000"/>
                </a:solidFill>
              </a:rPr>
              <a:t> </a:t>
            </a:r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Winnow </a:t>
            </a:r>
            <a:r>
              <a:rPr lang="en-GB" dirty="0">
                <a:solidFill>
                  <a:srgbClr val="000000"/>
                </a:solidFill>
              </a:rPr>
              <a:t>with giant arms the slumbering green. </a:t>
            </a:r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There </a:t>
            </a:r>
            <a:r>
              <a:rPr lang="en-GB" dirty="0">
                <a:solidFill>
                  <a:srgbClr val="000000"/>
                </a:solidFill>
              </a:rPr>
              <a:t>hath he lain for ages, and will lie </a:t>
            </a:r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Battening </a:t>
            </a:r>
            <a:r>
              <a:rPr lang="en-GB" dirty="0">
                <a:solidFill>
                  <a:srgbClr val="000000"/>
                </a:solidFill>
              </a:rPr>
              <a:t>upon huge sea worms in his sleep, </a:t>
            </a:r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Until </a:t>
            </a:r>
            <a:r>
              <a:rPr lang="en-GB" dirty="0">
                <a:solidFill>
                  <a:srgbClr val="000000"/>
                </a:solidFill>
              </a:rPr>
              <a:t>the latter fire shall heat the deep; </a:t>
            </a:r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Then </a:t>
            </a:r>
            <a:r>
              <a:rPr lang="en-GB" dirty="0">
                <a:solidFill>
                  <a:srgbClr val="000000"/>
                </a:solidFill>
              </a:rPr>
              <a:t>once by man and angels to be seen, </a:t>
            </a:r>
            <a:endParaRPr lang="en-GB" dirty="0" smtClean="0">
              <a:solidFill>
                <a:srgbClr val="000000"/>
              </a:solidFill>
            </a:endParaRPr>
          </a:p>
          <a:p>
            <a:r>
              <a:rPr lang="en-GB" dirty="0" smtClean="0">
                <a:solidFill>
                  <a:srgbClr val="000000"/>
                </a:solidFill>
              </a:rPr>
              <a:t>In </a:t>
            </a:r>
            <a:r>
              <a:rPr lang="en-GB" dirty="0">
                <a:solidFill>
                  <a:srgbClr val="000000"/>
                </a:solidFill>
              </a:rPr>
              <a:t>roaring he shall rise and on the surface die. </a:t>
            </a:r>
            <a:endParaRPr lang="en-GB" dirty="0" smtClean="0">
              <a:solidFill>
                <a:srgbClr val="000000"/>
              </a:solidFill>
            </a:endParaRPr>
          </a:p>
          <a:p>
            <a:endParaRPr lang="en-GB" dirty="0">
              <a:solidFill>
                <a:srgbClr val="000000"/>
              </a:solidFill>
            </a:endParaRPr>
          </a:p>
          <a:p>
            <a:r>
              <a:rPr lang="en-GB" b="1" dirty="0">
                <a:solidFill>
                  <a:srgbClr val="000000"/>
                </a:solidFill>
              </a:rPr>
              <a:t>by Alfred Lord Tennyson </a:t>
            </a:r>
            <a:endParaRPr lang="en-GB" b="1" dirty="0"/>
          </a:p>
        </p:txBody>
      </p:sp>
      <p:pic>
        <p:nvPicPr>
          <p:cNvPr id="4" name="Picture 2" descr="The Kraken-By Alfred Lord Tennyson - The Kraken - Movell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400" y="213887"/>
            <a:ext cx="2343927" cy="292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8011" y="304800"/>
            <a:ext cx="4728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Practice reading the poem below. You can click here too to listen to me it reading it you!</a:t>
            </a:r>
            <a:endParaRPr lang="en-GB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17583" y="17563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01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EB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6719" y="426719"/>
            <a:ext cx="10371909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dirty="0" smtClean="0"/>
              <a:t>Activity</a:t>
            </a:r>
          </a:p>
          <a:p>
            <a:endParaRPr lang="en-GB" dirty="0"/>
          </a:p>
          <a:p>
            <a:r>
              <a:rPr lang="en-GB" sz="2500" dirty="0"/>
              <a:t>Practise reading aloud your poem or the original. Decide which words need volume and emphasis. Perform to a family member and/or record to send into school so that your teacher can listen. You may wish to publish (handwrite, illustrate and decorate) your final poem. Don’t forget to edit and proof-read! </a:t>
            </a:r>
          </a:p>
          <a:p>
            <a:endParaRPr lang="en-GB" dirty="0"/>
          </a:p>
          <a:p>
            <a:endParaRPr lang="en-GB" dirty="0"/>
          </a:p>
          <a:p>
            <a:endParaRPr lang="en-GB" b="1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12736" y="4133760"/>
            <a:ext cx="1561646" cy="156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9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u="sng" dirty="0" smtClean="0"/>
              <a:t>War Game by Michael Foreman</a:t>
            </a:r>
            <a:endParaRPr lang="en-GB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Now, you can listen to Mrs Whittingham read some more of this beautiful book.</a:t>
            </a:r>
          </a:p>
          <a:p>
            <a:endParaRPr lang="en-GB" dirty="0" smtClean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8266" y="2384257"/>
            <a:ext cx="4686399" cy="3657677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22130" y="32716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00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8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238</Words>
  <Application>Microsoft Office PowerPoint</Application>
  <PresentationFormat>Widescreen</PresentationFormat>
  <Paragraphs>31</Paragraphs>
  <Slides>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English</vt:lpstr>
      <vt:lpstr>PowerPoint Presentation</vt:lpstr>
      <vt:lpstr>PowerPoint Presentation</vt:lpstr>
      <vt:lpstr>War Game by Michael Foreman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Downing</dc:creator>
  <cp:lastModifiedBy>home</cp:lastModifiedBy>
  <cp:revision>49</cp:revision>
  <dcterms:created xsi:type="dcterms:W3CDTF">2020-07-13T10:58:18Z</dcterms:created>
  <dcterms:modified xsi:type="dcterms:W3CDTF">2021-01-11T10:15:40Z</dcterms:modified>
</cp:coreProperties>
</file>