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82" r:id="rId7"/>
    <p:sldId id="276" r:id="rId8"/>
    <p:sldId id="287" r:id="rId9"/>
    <p:sldId id="288" r:id="rId10"/>
    <p:sldId id="257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609DE-F8A3-4D9C-8898-BF3A54C0D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429220-02DD-4CA3-B076-C6ADFB509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0E1AB-8ED1-48CB-9594-B8F814F76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839D69-F589-460C-A14D-61C506BA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5325F-2C8D-493D-AFCB-A750D045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254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0DEE-3E4F-45D9-9F3E-B2D26D818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8E671-FB7E-483D-BFFA-E86426574E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C4C6C-C144-49FB-8A73-2A75CD013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2757D-C050-4830-8930-D6358A0B8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B0FCB-7DCE-4647-9110-B53FDFBBE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69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5A9EB-5DB2-4735-A0A3-031D97C27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2AC71B-5783-4FB6-93EE-8B50332FEF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BEDAB-0CD4-4B46-ABB0-D93410A9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50F5A-8507-4D02-8EB6-C9C472F2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89FD3-5D42-495A-8F8E-D65E04502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98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0CD3-33A3-4499-98DD-CE4CFB891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438CC-F7AD-43BE-81C5-9070FE628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E8F9E-C02E-4D2D-BF7F-53420166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242C6C-072A-4FC8-A65A-C399EF244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E7CD-1182-4FD1-9DDC-207D26D5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3C31-88F8-40BD-8249-CCAFD11C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61A0DE-B755-4213-9952-6FAFED366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BD979-4780-46F5-91C3-F8082960A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E23EC-7791-4E0A-B71A-A1D5C07D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10E02-556A-45FE-9E19-5494014D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98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3BA26-FC04-4353-99C5-50B09B0F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12D19F-745E-4FA2-B90F-DB09A4DB0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EA848-FC01-4E70-85C2-7FA35994C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18276E-0C26-47BB-B30F-36ACD1961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7863A6-D97F-432A-8EB9-855CAC94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670E-F694-4AEB-89D9-3C0FF5B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7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1B525-2620-472F-BF0F-5E5AAC2D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48582-9BB9-4095-84E1-CD7A1E013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A2DF80-6A29-4055-9E1E-54B25143E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73DC03-3483-41D3-B679-0BDD5837B2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FAE38-B168-44FB-A453-455063241E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A6232-777D-47CC-A2EC-7B4E5FF64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D924FC-0996-4FE9-BE9E-18A0DC9A1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B66910-001E-42B8-8B27-606639640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80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0448-6C0A-4279-B583-CD3FB1FA0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D5A69A-A417-4BD4-858C-3E2B76F97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A8099C-8B08-439F-84EA-E8F1513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814CB0-BE58-4540-A583-4477F586A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38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423F9-9F53-40C6-B5A3-E69AAB27A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0F51A-7C6E-4D50-9F0C-FE4C09A4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05E79-19F1-4E7C-A737-E385A16E2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756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C0D60-B55D-4F7F-88F7-63E0797AF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BF88-C31B-46E5-907A-D4AE64699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545FD9-CB57-4A80-8CCD-74AA258843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9A301-C220-444E-A0B0-615BDA75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A3BA2-5C45-45A5-AE92-2ED4C5164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BB8B9-96D8-44DB-8723-C6DCABBFD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2985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07609-C7E8-422F-9F87-7E82FC454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2A92C7-F6EC-4A32-A3A9-076FA330EF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85854-D3E2-4B49-84D6-9BC6C3BC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68B00A-7AF7-48B4-8967-0F8F161B7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6FD5A-92D8-47A0-9ABD-3C6826A4B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EC43B1-82BE-41C6-8141-236E96E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81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5D53F4-F118-45F5-9E7B-EEF8C6F4D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88E9C-BD4B-4262-BE25-D8F4AE4C92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91EBF-783B-4465-9CAC-5548F993AB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041C9-33C8-400C-880A-64B9B161CA66}" type="datetimeFigureOut">
              <a:rPr lang="en-GB" smtClean="0"/>
              <a:t>12/01/2021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BF606-FA9A-43E6-81D1-6C41098EB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4EEA3-6E29-4EC5-874E-5852586503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DD53A-B165-4678-92AD-DBC8BCE97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00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5.tmp"/><Relationship Id="rId4" Type="http://schemas.openxmlformats.org/officeDocument/2006/relationships/hyperlink" Target="file:///H:\YEAR%20ONE\Home%20Learning\English\Little%20Red%20Riding%20Hood\Little%20Red%20Riding%20Hood%20Y1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https://www.youtube.com/channel/UCo7fbLgY2oA_cFCIg9GdxtQ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2BB26FF-B3E6-45ED-B9B3-86CCF21FE76F}"/>
              </a:ext>
            </a:extLst>
          </p:cNvPr>
          <p:cNvSpPr txBox="1"/>
          <p:nvPr/>
        </p:nvSpPr>
        <p:spPr>
          <a:xfrm>
            <a:off x="3064412" y="2145352"/>
            <a:ext cx="60631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Starlings English Home Learning  </a:t>
            </a:r>
          </a:p>
          <a:p>
            <a:pPr algn="ctr"/>
            <a:r>
              <a:rPr lang="en-GB" sz="4800" dirty="0"/>
              <a:t>Tuesday 12</a:t>
            </a:r>
            <a:r>
              <a:rPr lang="en-GB" sz="4800" baseline="30000" dirty="0"/>
              <a:t>th</a:t>
            </a:r>
            <a:r>
              <a:rPr lang="en-GB" sz="4800" dirty="0"/>
              <a:t> January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BD720D-550C-48E0-BC37-DC98286372C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93" y="227514"/>
            <a:ext cx="2117188" cy="171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48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249995-D235-4F40-B352-91ABC629C9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448" y="176724"/>
            <a:ext cx="2011854" cy="13839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CA011AF-9BAA-4138-A52F-331B9645A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232" y="5635705"/>
            <a:ext cx="2548349" cy="10729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FF3154-289C-41FD-82ED-28F2D21E7D71}"/>
              </a:ext>
            </a:extLst>
          </p:cNvPr>
          <p:cNvSpPr txBox="1"/>
          <p:nvPr/>
        </p:nvSpPr>
        <p:spPr>
          <a:xfrm>
            <a:off x="321125" y="1871003"/>
            <a:ext cx="1127065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Today you are learning to take on the role of the characters and act out what they say and do. </a:t>
            </a:r>
          </a:p>
          <a:p>
            <a:endParaRPr lang="en-GB" sz="3200" dirty="0"/>
          </a:p>
          <a:p>
            <a:r>
              <a:rPr lang="en-GB" sz="3200" dirty="0"/>
              <a:t>That means you will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Show that you understand the different characters in the story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3200" dirty="0"/>
              <a:t>Begin to recognise and understand speech bubbles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407C8C-AB43-4524-B7D0-8040F0AEFA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12234" y="563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51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2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3067C4-8B10-4ED0-80CD-116E044E058B}"/>
              </a:ext>
            </a:extLst>
          </p:cNvPr>
          <p:cNvSpPr txBox="1"/>
          <p:nvPr/>
        </p:nvSpPr>
        <p:spPr>
          <a:xfrm>
            <a:off x="604911" y="797510"/>
            <a:ext cx="107055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Follow this link to the extended version of the story: </a:t>
            </a:r>
            <a:endParaRPr lang="en-GB" sz="2400" dirty="0" smtClean="0"/>
          </a:p>
          <a:p>
            <a:r>
              <a:rPr lang="en-GB" sz="2400" dirty="0">
                <a:hlinkClick r:id="rId4" action="ppaction://hlinkfile"/>
              </a:rPr>
              <a:t>file:///H:/</a:t>
            </a:r>
            <a:r>
              <a:rPr lang="en-GB" sz="2400" dirty="0" smtClean="0">
                <a:hlinkClick r:id="rId4" action="ppaction://hlinkfile"/>
              </a:rPr>
              <a:t>YEAR%20ONE/Home%20Learning/English/Little%20Red%20Riding%20Hood/Little%20Red%20Riding%20Hood%20Y1.pdf</a:t>
            </a:r>
            <a:endParaRPr lang="en-GB" sz="2400" dirty="0" smtClean="0"/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08D059-15C2-408F-B311-3DD960AF74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524" y="3429000"/>
            <a:ext cx="4048690" cy="1714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B10A9-7823-47C1-AAB6-9BC871C007A9}"/>
              </a:ext>
            </a:extLst>
          </p:cNvPr>
          <p:cNvSpPr txBox="1"/>
          <p:nvPr/>
        </p:nvSpPr>
        <p:spPr>
          <a:xfrm>
            <a:off x="1169429" y="2796917"/>
            <a:ext cx="502257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Read the story with your grown up and look out for speech bubbles in the story. </a:t>
            </a:r>
          </a:p>
          <a:p>
            <a:endParaRPr lang="en-GB" sz="2400" dirty="0"/>
          </a:p>
          <a:p>
            <a:r>
              <a:rPr lang="en-GB" sz="2400" dirty="0"/>
              <a:t>A speech bubble tells us that a character is talking in the story. </a:t>
            </a:r>
          </a:p>
          <a:p>
            <a:r>
              <a:rPr lang="en-GB" sz="2400" dirty="0"/>
              <a:t>Can you tell your grown up which character is speaking for each speech bubble. </a:t>
            </a: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D9A7B5F-96A3-4CA3-833D-57EB80D5A9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48869" y="21873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66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42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FB5339-CCD1-4147-AAD6-B591C1B60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05" y="1095172"/>
            <a:ext cx="5126437" cy="344869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EC4F7D-594F-4EF4-8415-B323E9C191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4483" y="14501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07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E078D1-D1D6-4FAB-ADE5-B439806E0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443" y="1518971"/>
            <a:ext cx="6011114" cy="3820058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FC1096-B721-4D54-9862-E9AB00D639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17674" y="9902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4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4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BBE2F-4579-4EFB-B63D-F01F43D4D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84" y="443089"/>
            <a:ext cx="5277587" cy="3400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8F04CC-8560-470E-9AF2-7C413D6CDF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58" y="4284335"/>
            <a:ext cx="5753903" cy="1848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3EEFC5-9C7F-4122-BD99-F9D406548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79" y="296977"/>
            <a:ext cx="5391902" cy="571579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4C5C70F-34DD-492A-ACC6-24B7C5C0FF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86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ACAA1D-1621-42BE-B0D0-11E3CD70B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03" y="475078"/>
            <a:ext cx="3876675" cy="1181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5D7ABF-9914-4D11-9323-9C40695E722E}"/>
              </a:ext>
            </a:extLst>
          </p:cNvPr>
          <p:cNvSpPr txBox="1"/>
          <p:nvPr/>
        </p:nvSpPr>
        <p:spPr>
          <a:xfrm>
            <a:off x="304800" y="1908314"/>
            <a:ext cx="114186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Red group </a:t>
            </a:r>
            <a:r>
              <a:rPr lang="en-GB" sz="2400" dirty="0"/>
              <a:t>– you need to look out for </a:t>
            </a:r>
            <a:r>
              <a:rPr lang="en-GB" sz="2400" b="1" dirty="0"/>
              <a:t>set 1</a:t>
            </a:r>
            <a:r>
              <a:rPr lang="en-GB" sz="2400" dirty="0"/>
              <a:t> videos on the link below: 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3 videos: set 1 speed sounds, set 1 word time and set 1 spellings please.  </a:t>
            </a:r>
          </a:p>
          <a:p>
            <a:r>
              <a:rPr lang="en-GB" sz="2400" b="1" dirty="0">
                <a:solidFill>
                  <a:srgbClr val="00B050"/>
                </a:solidFill>
              </a:rPr>
              <a:t>Green group </a:t>
            </a:r>
            <a:r>
              <a:rPr lang="en-GB" sz="2400" dirty="0"/>
              <a:t>you need to look out for </a:t>
            </a:r>
            <a:r>
              <a:rPr lang="en-GB" sz="2400" b="1" dirty="0"/>
              <a:t>set 2</a:t>
            </a:r>
            <a:r>
              <a:rPr lang="en-GB" sz="2400" dirty="0"/>
              <a:t> videos on the link below: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2 speed sounds, set 2 spelling, red words 1, and read and hold a sentence 1</a:t>
            </a:r>
          </a:p>
          <a:p>
            <a:r>
              <a:rPr lang="en-GB" sz="2400" b="1" dirty="0">
                <a:solidFill>
                  <a:srgbClr val="FF0066"/>
                </a:solidFill>
              </a:rPr>
              <a:t>Pink</a:t>
            </a:r>
            <a:r>
              <a:rPr lang="en-GB" sz="2400" dirty="0"/>
              <a:t>, </a:t>
            </a:r>
            <a:r>
              <a:rPr lang="en-GB" sz="2400" b="1" dirty="0">
                <a:solidFill>
                  <a:srgbClr val="FFC000"/>
                </a:solidFill>
              </a:rPr>
              <a:t>yellow</a:t>
            </a:r>
            <a:r>
              <a:rPr lang="en-GB" sz="2400" dirty="0"/>
              <a:t> and </a:t>
            </a:r>
            <a:r>
              <a:rPr lang="en-GB" sz="2400" b="1" dirty="0">
                <a:solidFill>
                  <a:srgbClr val="00B0F0"/>
                </a:solidFill>
              </a:rPr>
              <a:t>blue</a:t>
            </a:r>
            <a:r>
              <a:rPr lang="en-GB" sz="2400" dirty="0"/>
              <a:t> groups you need to look out for </a:t>
            </a:r>
            <a:r>
              <a:rPr lang="en-GB" sz="2400" b="1" dirty="0"/>
              <a:t>set 3</a:t>
            </a:r>
            <a:r>
              <a:rPr lang="en-GB" sz="2400" dirty="0"/>
              <a:t> videos on the link below. </a:t>
            </a:r>
          </a:p>
          <a:p>
            <a:r>
              <a:rPr lang="en-GB" sz="2400" u="sng" dirty="0">
                <a:hlinkClick r:id="rId5"/>
              </a:rPr>
              <a:t>https://www.youtube.com/channel/UCo7fbLgY2oA_cFCIg9GdxtQ</a:t>
            </a:r>
            <a:endParaRPr lang="en-GB" sz="2400" u="sng" dirty="0"/>
          </a:p>
          <a:p>
            <a:r>
              <a:rPr lang="en-GB" sz="2400" dirty="0"/>
              <a:t>We would like you to watch 4 videos: set 3 speed sounds, set 3 spelling, red words 2 and read and hold a sentence 2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259887-57EF-4E53-8861-F78797815D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89674" y="7608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68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535FAC-FF3E-4E1F-B1B6-34FF159918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27" y="238442"/>
            <a:ext cx="3169481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43714D-1638-495C-8D47-1B369DD7B5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9875" y="0"/>
            <a:ext cx="1762125" cy="21132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9E61D4-5AB5-49B7-BE5E-FC9FAD0A3311}"/>
              </a:ext>
            </a:extLst>
          </p:cNvPr>
          <p:cNvSpPr txBox="1"/>
          <p:nvPr/>
        </p:nvSpPr>
        <p:spPr>
          <a:xfrm>
            <a:off x="3487102" y="238442"/>
            <a:ext cx="6654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Words of the day!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6F945C-B200-4353-BAC0-C18D5DC712EC}"/>
              </a:ext>
            </a:extLst>
          </p:cNvPr>
          <p:cNvSpPr txBox="1"/>
          <p:nvPr/>
        </p:nvSpPr>
        <p:spPr>
          <a:xfrm>
            <a:off x="2621828" y="1456094"/>
            <a:ext cx="83845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FF0000"/>
                </a:solidFill>
              </a:rPr>
              <a:t>go	</a:t>
            </a:r>
            <a:r>
              <a:rPr lang="en-GB" sz="6600" dirty="0"/>
              <a:t>	</a:t>
            </a:r>
            <a:r>
              <a:rPr lang="en-GB" sz="6600" dirty="0">
                <a:solidFill>
                  <a:srgbClr val="00B050"/>
                </a:solidFill>
              </a:rPr>
              <a:t>no	</a:t>
            </a:r>
            <a:r>
              <a:rPr lang="en-GB" sz="6600" dirty="0"/>
              <a:t>	</a:t>
            </a:r>
            <a:r>
              <a:rPr lang="en-GB" sz="6600" dirty="0">
                <a:solidFill>
                  <a:srgbClr val="FFC000"/>
                </a:solidFill>
              </a:rPr>
              <a:t>so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1B4F32-3651-474A-8E2E-B7E51F50C5EC}"/>
              </a:ext>
            </a:extLst>
          </p:cNvPr>
          <p:cNvSpPr txBox="1"/>
          <p:nvPr/>
        </p:nvSpPr>
        <p:spPr>
          <a:xfrm>
            <a:off x="452323" y="3429000"/>
            <a:ext cx="9036234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0000"/>
                </a:solidFill>
              </a:rPr>
              <a:t>go</a:t>
            </a:r>
            <a:r>
              <a:rPr lang="en-GB" sz="2400" dirty="0"/>
              <a:t> 5 times in your prettiest writing?</a:t>
            </a:r>
          </a:p>
          <a:p>
            <a:endParaRPr lang="en-GB" sz="2400" dirty="0"/>
          </a:p>
          <a:p>
            <a:r>
              <a:rPr lang="en-GB" sz="2400" dirty="0"/>
              <a:t>Can you write the word</a:t>
            </a:r>
            <a:r>
              <a:rPr lang="en-GB" sz="4400" dirty="0"/>
              <a:t> </a:t>
            </a:r>
            <a:r>
              <a:rPr lang="en-GB" sz="4400" dirty="0">
                <a:solidFill>
                  <a:srgbClr val="00B050"/>
                </a:solidFill>
              </a:rPr>
              <a:t>no</a:t>
            </a:r>
            <a:r>
              <a:rPr lang="en-GB" sz="4400" dirty="0"/>
              <a:t> </a:t>
            </a:r>
            <a:r>
              <a:rPr lang="en-GB" sz="2400" dirty="0"/>
              <a:t>5 times with your eyes closed?</a:t>
            </a:r>
          </a:p>
          <a:p>
            <a:endParaRPr lang="en-GB" sz="2400" dirty="0"/>
          </a:p>
          <a:p>
            <a:r>
              <a:rPr lang="en-GB" sz="2400" dirty="0"/>
              <a:t>Can you write the word </a:t>
            </a:r>
            <a:r>
              <a:rPr lang="en-GB" sz="4400" dirty="0">
                <a:solidFill>
                  <a:srgbClr val="FFC000"/>
                </a:solidFill>
              </a:rPr>
              <a:t>so</a:t>
            </a:r>
            <a:r>
              <a:rPr lang="en-GB" sz="2400" dirty="0"/>
              <a:t> 5</a:t>
            </a:r>
            <a:r>
              <a:rPr lang="en-GB" sz="1600" dirty="0"/>
              <a:t> </a:t>
            </a:r>
            <a:r>
              <a:rPr lang="en-GB" sz="2400" dirty="0"/>
              <a:t>times using your other hand?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A788F-AC75-474A-931A-5C5821258DAC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9231998" y="3518813"/>
            <a:ext cx="1343025" cy="9283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ABE0F8-9BAA-48EA-893F-F94FFEDF85A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084360" y="4628504"/>
            <a:ext cx="1638300" cy="771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E3B105-907B-4E0A-98BE-5ED9B3CEC67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179303" y="5277281"/>
            <a:ext cx="1704975" cy="1057275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296C28-DAB3-46A5-9E36-09A3A11CA8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791200" y="1151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78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DAD4CFA140EB4A80C5A2F767E61656" ma:contentTypeVersion="9" ma:contentTypeDescription="Create a new document." ma:contentTypeScope="" ma:versionID="77fa52eb842390f60d7a949c0542ceb2">
  <xsd:schema xmlns:xsd="http://www.w3.org/2001/XMLSchema" xmlns:xs="http://www.w3.org/2001/XMLSchema" xmlns:p="http://schemas.microsoft.com/office/2006/metadata/properties" xmlns:ns2="5ad0ee9d-2391-47bc-bd54-552549e2ac31" targetNamespace="http://schemas.microsoft.com/office/2006/metadata/properties" ma:root="true" ma:fieldsID="3aed9d836dad8c4fa9aec7e59f2f9e32" ns2:_="">
    <xsd:import namespace="5ad0ee9d-2391-47bc-bd54-552549e2ac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d0ee9d-2391-47bc-bd54-552549e2ac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A63509-E417-45F0-8DB9-4071CE2D96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806A67-7991-4654-AECF-EFECAE4D5F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d0ee9d-2391-47bc-bd54-552549e2ac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156EC83-B604-41BF-A7CE-A4D75C8FDC4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173</Words>
  <Application>Microsoft Office PowerPoint</Application>
  <PresentationFormat>Widescreen</PresentationFormat>
  <Paragraphs>31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O'Marah</dc:creator>
  <cp:lastModifiedBy>Mrs Judge</cp:lastModifiedBy>
  <cp:revision>30</cp:revision>
  <dcterms:created xsi:type="dcterms:W3CDTF">2021-01-05T14:00:22Z</dcterms:created>
  <dcterms:modified xsi:type="dcterms:W3CDTF">2021-01-12T10:47:52Z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0x010100DDDAD4CFA140EB4A80C5A2F767E61656</vt:lpwstr>
  </property>
</Properties>
</file>