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2"/>
  </p:notesMasterIdLst>
  <p:sldIdLst>
    <p:sldId id="447" r:id="rId12"/>
    <p:sldId id="449" r:id="rId13"/>
    <p:sldId id="450" r:id="rId14"/>
    <p:sldId id="454" r:id="rId15"/>
    <p:sldId id="456" r:id="rId16"/>
    <p:sldId id="457" r:id="rId17"/>
    <p:sldId id="452" r:id="rId18"/>
    <p:sldId id="453" r:id="rId19"/>
    <p:sldId id="451" r:id="rId20"/>
    <p:sldId id="4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1995" userDrawn="1">
          <p15:clr>
            <a:srgbClr val="A4A3A4"/>
          </p15:clr>
        </p15:guide>
        <p15:guide id="3" pos="5103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D1"/>
    <a:srgbClr val="DFB470"/>
    <a:srgbClr val="804438"/>
    <a:srgbClr val="3B211D"/>
    <a:srgbClr val="693019"/>
    <a:srgbClr val="9C7762"/>
    <a:srgbClr val="755847"/>
    <a:srgbClr val="EEEFEF"/>
    <a:srgbClr val="F6F6F6"/>
    <a:srgbClr val="E8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3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68" y="96"/>
      </p:cViewPr>
      <p:guideLst>
        <p:guide orient="horz" pos="1298"/>
        <p:guide pos="1995"/>
        <p:guide pos="5103"/>
        <p:guide orient="horz" pos="34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ED73BE5E-6186-407C-BBE3-3C4F2008E54F}"/>
    <pc:docChg chg="undo custSel modSld">
      <pc:chgData name="James Clegg" userId="c6df1435-7a36-4b38-be4d-16e68e91152f" providerId="ADAL" clId="{ED73BE5E-6186-407C-BBE3-3C4F2008E54F}" dt="2020-10-21T19:20:06.226" v="26" actId="478"/>
      <pc:docMkLst>
        <pc:docMk/>
      </pc:docMkLst>
      <pc:sldChg chg="delSp delAnim">
        <pc:chgData name="James Clegg" userId="c6df1435-7a36-4b38-be4d-16e68e91152f" providerId="ADAL" clId="{ED73BE5E-6186-407C-BBE3-3C4F2008E54F}" dt="2020-10-21T19:20:06.226" v="26" actId="478"/>
        <pc:sldMkLst>
          <pc:docMk/>
          <pc:sldMk cId="1640220945" sldId="297"/>
        </pc:sldMkLst>
        <pc:picChg chg="del">
          <ac:chgData name="James Clegg" userId="c6df1435-7a36-4b38-be4d-16e68e91152f" providerId="ADAL" clId="{ED73BE5E-6186-407C-BBE3-3C4F2008E54F}" dt="2020-10-21T19:20:06.226" v="26" actId="478"/>
          <ac:picMkLst>
            <pc:docMk/>
            <pc:sldMk cId="1640220945" sldId="297"/>
            <ac:picMk id="2" creationId="{00000000-0000-0000-0000-000000000000}"/>
          </ac:picMkLst>
        </pc:picChg>
      </pc:sldChg>
      <pc:sldChg chg="modSp">
        <pc:chgData name="James Clegg" userId="c6df1435-7a36-4b38-be4d-16e68e91152f" providerId="ADAL" clId="{ED73BE5E-6186-407C-BBE3-3C4F2008E54F}" dt="2020-10-21T19:19:29.025" v="25" actId="1037"/>
        <pc:sldMkLst>
          <pc:docMk/>
          <pc:sldMk cId="2628375658" sldId="420"/>
        </pc:sldMkLst>
        <pc:spChg chg="mod">
          <ac:chgData name="James Clegg" userId="c6df1435-7a36-4b38-be4d-16e68e91152f" providerId="ADAL" clId="{ED73BE5E-6186-407C-BBE3-3C4F2008E54F}" dt="2020-10-21T19:19:01.684" v="15" actId="1076"/>
          <ac:spMkLst>
            <pc:docMk/>
            <pc:sldMk cId="2628375658" sldId="420"/>
            <ac:spMk id="2" creationId="{00000000-0000-0000-0000-000000000000}"/>
          </ac:spMkLst>
        </pc:spChg>
        <pc:spChg chg="mod">
          <ac:chgData name="James Clegg" userId="c6df1435-7a36-4b38-be4d-16e68e91152f" providerId="ADAL" clId="{ED73BE5E-6186-407C-BBE3-3C4F2008E54F}" dt="2020-10-21T19:19:09.445" v="17" actId="20577"/>
          <ac:spMkLst>
            <pc:docMk/>
            <pc:sldMk cId="2628375658" sldId="420"/>
            <ac:spMk id="16" creationId="{B44E6B0A-5D66-794E-AC76-3F54A01194FD}"/>
          </ac:spMkLst>
        </pc:spChg>
        <pc:spChg chg="mod">
          <ac:chgData name="James Clegg" userId="c6df1435-7a36-4b38-be4d-16e68e91152f" providerId="ADAL" clId="{ED73BE5E-6186-407C-BBE3-3C4F2008E54F}" dt="2020-10-21T19:19:29.025" v="25" actId="1037"/>
          <ac:spMkLst>
            <pc:docMk/>
            <pc:sldMk cId="2628375658" sldId="420"/>
            <ac:spMk id="20" creationId="{00000000-0000-0000-0000-000000000000}"/>
          </ac:spMkLst>
        </pc:spChg>
        <pc:spChg chg="mod">
          <ac:chgData name="James Clegg" userId="c6df1435-7a36-4b38-be4d-16e68e91152f" providerId="ADAL" clId="{ED73BE5E-6186-407C-BBE3-3C4F2008E54F}" dt="2020-10-21T19:19:24.698" v="19" actId="1076"/>
          <ac:spMkLst>
            <pc:docMk/>
            <pc:sldMk cId="2628375658" sldId="420"/>
            <ac:spMk id="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6A46-2E4B-4FE1-BB73-030B91D8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291C-C9F3-401A-8EA4-10EE8D7D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D727F-4585-4533-9E1D-5BA645B2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009-FA30-4045-A31E-082A8506138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EED79-D0B6-454C-93A4-5F4A3CFF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19D7B-A625-4B02-A826-47B46D1B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93C-2BBE-40DC-9167-6367C6946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5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2.m4a"/><Relationship Id="rId7" Type="http://schemas.openxmlformats.org/officeDocument/2006/relationships/image" Target="../media/image2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1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4a"/><Relationship Id="rId7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4.png"/><Relationship Id="rId4" Type="http://schemas.openxmlformats.org/officeDocument/2006/relationships/audio" Target="../media/media3.m4a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011" y="1201783"/>
            <a:ext cx="769402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u="sng" dirty="0" smtClean="0"/>
              <a:t>Maths</a:t>
            </a:r>
          </a:p>
          <a:p>
            <a:pPr algn="ctr"/>
            <a:endParaRPr lang="en-GB" sz="4400" u="sng" dirty="0"/>
          </a:p>
          <a:p>
            <a:pPr algn="ctr"/>
            <a:r>
              <a:rPr lang="en-GB" sz="3200" dirty="0" smtClean="0"/>
              <a:t>Year Two Swallows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Tuesday 12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2021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84" y="4689701"/>
            <a:ext cx="1533525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4800054"/>
            <a:ext cx="1838325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134" y="4689701"/>
            <a:ext cx="1447800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709" y="4689701"/>
            <a:ext cx="1876425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656" y="4938167"/>
            <a:ext cx="1571625" cy="933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7667" y="2539017"/>
            <a:ext cx="830989" cy="101289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08656" y="2539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58" y="842115"/>
            <a:ext cx="5703912" cy="167391"/>
          </a:xfrm>
        </p:spPr>
        <p:txBody>
          <a:bodyPr/>
          <a:lstStyle/>
          <a:p>
            <a:r>
              <a:rPr lang="en-GB" u="sng" dirty="0" smtClean="0"/>
              <a:t>Optional Challenge</a:t>
            </a:r>
            <a:br>
              <a:rPr lang="en-GB" u="sng" dirty="0" smtClean="0"/>
            </a:br>
            <a:r>
              <a:rPr lang="en-GB" u="sng" dirty="0" smtClean="0"/>
              <a:t/>
            </a:r>
            <a:br>
              <a:rPr lang="en-GB" u="sng" dirty="0" smtClean="0"/>
            </a:b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73214" y="864587"/>
            <a:ext cx="3128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True or False?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086" y="1616300"/>
            <a:ext cx="830989" cy="1012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622" y="1979321"/>
            <a:ext cx="5663011" cy="419941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80075" y="151314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80075" y="2225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2360-8825-462F-8459-78709E40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25535A-C4D7-40AD-A938-12127D276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4052"/>
              </p:ext>
            </p:extLst>
          </p:nvPr>
        </p:nvGraphicFramePr>
        <p:xfrm>
          <a:off x="1812235" y="2125266"/>
          <a:ext cx="6096000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015851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63614262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44 </a:t>
                      </a:r>
                      <a:r>
                        <a:rPr lang="en-GB" sz="2400" dirty="0"/>
                        <a:t>+ </a:t>
                      </a:r>
                      <a:r>
                        <a:rPr lang="en-GB" sz="2400" dirty="0" smtClean="0"/>
                        <a:t>13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baseline="0" dirty="0" smtClean="0"/>
                        <a:t>  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78 </a:t>
                      </a:r>
                      <a:r>
                        <a:rPr lang="en-GB" sz="2400" dirty="0"/>
                        <a:t>– </a:t>
                      </a:r>
                      <a:r>
                        <a:rPr lang="en-GB" sz="2400" dirty="0" smtClean="0"/>
                        <a:t>33 </a:t>
                      </a:r>
                      <a:r>
                        <a:rPr lang="en-GB" sz="2400" dirty="0"/>
                        <a:t>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648757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10 </a:t>
                      </a:r>
                      <a:r>
                        <a:rPr lang="en-GB" sz="2400" dirty="0"/>
                        <a:t>x 2 = </a:t>
                      </a: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100 </a:t>
                      </a:r>
                      <a:r>
                        <a:rPr lang="en-GB" sz="2400" dirty="0"/>
                        <a:t>÷ 10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29719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841" y="4685874"/>
            <a:ext cx="623242" cy="759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3669" y="720269"/>
            <a:ext cx="577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4 A Day</a:t>
            </a:r>
            <a:endParaRPr lang="en-GB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918" y="2225242"/>
            <a:ext cx="800165" cy="949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577" y="2225241"/>
            <a:ext cx="800165" cy="949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4235" t="-3614" r="49423" b="3614"/>
          <a:stretch/>
        </p:blipFill>
        <p:spPr>
          <a:xfrm>
            <a:off x="3777547" y="3467867"/>
            <a:ext cx="428693" cy="722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891" y="3487469"/>
            <a:ext cx="967536" cy="722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420" y="4240634"/>
            <a:ext cx="1990725" cy="24098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45083" y="4793541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82046" y="4760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2360-8825-462F-8459-78709E40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34194" y="600891"/>
            <a:ext cx="344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Answers 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993" y="5123402"/>
            <a:ext cx="623242" cy="75967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25535A-C4D7-40AD-A938-12127D276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27130"/>
              </p:ext>
            </p:extLst>
          </p:nvPr>
        </p:nvGraphicFramePr>
        <p:xfrm>
          <a:off x="1812235" y="2125266"/>
          <a:ext cx="6096000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015851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63614262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44 </a:t>
                      </a:r>
                      <a:r>
                        <a:rPr lang="en-GB" sz="2400" dirty="0"/>
                        <a:t>+ </a:t>
                      </a:r>
                      <a:r>
                        <a:rPr lang="en-GB" sz="2400" dirty="0" smtClean="0"/>
                        <a:t>13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baseline="0" dirty="0" smtClean="0"/>
                        <a:t>  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57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78 </a:t>
                      </a:r>
                      <a:r>
                        <a:rPr lang="en-GB" sz="2400" dirty="0"/>
                        <a:t>– </a:t>
                      </a:r>
                      <a:r>
                        <a:rPr lang="en-GB" sz="2400" dirty="0" smtClean="0"/>
                        <a:t>33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648757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10 </a:t>
                      </a:r>
                      <a:r>
                        <a:rPr lang="en-GB" sz="2400" dirty="0"/>
                        <a:t>x 2 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100 </a:t>
                      </a:r>
                      <a:r>
                        <a:rPr lang="en-GB" sz="2400" dirty="0"/>
                        <a:t>÷ 10 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2971941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0235" y="5198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Knkkkkkkkkkkkkkk</a:t>
            </a:r>
            <a:r>
              <a:rPr lang="en-GB" dirty="0" smtClean="0">
                <a:solidFill>
                  <a:schemeClr val="bg1"/>
                </a:solidFill>
              </a:rPr>
              <a:t>         </a:t>
            </a:r>
            <a:r>
              <a:rPr lang="en-GB" dirty="0" err="1" smtClean="0">
                <a:solidFill>
                  <a:schemeClr val="bg1"/>
                </a:solidFill>
              </a:rPr>
              <a:t>kk</a:t>
            </a:r>
            <a:r>
              <a:rPr lang="en-GB" u="sng" dirty="0" err="1" smtClean="0"/>
              <a:t>Video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2" y="6218462"/>
            <a:ext cx="8451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https://vimeo.com/463031310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672" y="5990961"/>
            <a:ext cx="830989" cy="1012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418" y="296633"/>
            <a:ext cx="8451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Can I add and subtract ones?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62" y="866775"/>
            <a:ext cx="6848475" cy="512445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4286" y="6063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70709" y="496389"/>
            <a:ext cx="359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Your Turn</a:t>
            </a:r>
            <a:endParaRPr lang="en-GB" sz="36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915" y="2884170"/>
            <a:ext cx="830989" cy="1012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63" y="1142720"/>
            <a:ext cx="7467600" cy="52387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3085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92893" y="545067"/>
            <a:ext cx="2167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/>
              <a:t>Your Turn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66263" y="75928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92" y="1368883"/>
            <a:ext cx="8074812" cy="527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274" y="392561"/>
            <a:ext cx="830989" cy="10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411" y="875211"/>
            <a:ext cx="31350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Answers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274" y="1470982"/>
            <a:ext cx="830989" cy="101289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8263" y="167263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676" y="2282230"/>
            <a:ext cx="5692535" cy="42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36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411" y="875211"/>
            <a:ext cx="31350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Answers</a:t>
            </a:r>
            <a:endParaRPr lang="en-GB" sz="4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1318" y="11244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329" y="922766"/>
            <a:ext cx="830989" cy="1012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814" y="1935663"/>
            <a:ext cx="7070136" cy="48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58" y="842115"/>
            <a:ext cx="5703912" cy="167391"/>
          </a:xfrm>
        </p:spPr>
        <p:txBody>
          <a:bodyPr/>
          <a:lstStyle/>
          <a:p>
            <a:r>
              <a:rPr lang="en-GB" dirty="0" smtClean="0"/>
              <a:t>Challenge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3214" y="864587"/>
            <a:ext cx="3128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True or False?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39" y="1572473"/>
            <a:ext cx="830989" cy="1012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978" y="2787018"/>
            <a:ext cx="4400550" cy="16859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8728" y="1771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9627</TotalTime>
  <Words>77</Words>
  <Application>Microsoft Office PowerPoint</Application>
  <PresentationFormat>On-screen Show (4:3)</PresentationFormat>
  <Paragraphs>34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 </vt:lpstr>
      <vt:lpstr>Optional Challenge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Nicola Gillam</cp:lastModifiedBy>
  <cp:revision>497</cp:revision>
  <dcterms:created xsi:type="dcterms:W3CDTF">2019-07-05T11:02:13Z</dcterms:created>
  <dcterms:modified xsi:type="dcterms:W3CDTF">2021-01-11T17:01:33Z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