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57" r:id="rId3"/>
    <p:sldId id="266" r:id="rId4"/>
    <p:sldId id="259" r:id="rId5"/>
    <p:sldId id="267" r:id="rId6"/>
    <p:sldId id="270" r:id="rId7"/>
    <p:sldId id="262" r:id="rId8"/>
    <p:sldId id="263" r:id="rId9"/>
    <p:sldId id="258" r:id="rId10"/>
    <p:sldId id="264" r:id="rId11"/>
    <p:sldId id="271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Tuesday 12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/>
              <a:t>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3B5D7-43BA-4CC5-9E10-606B8948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810" y="2777534"/>
            <a:ext cx="830989" cy="101289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3799" y="2979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7995" y="365125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400" dirty="0"/>
              <a:t>c</a:t>
            </a:r>
            <a:r>
              <a:rPr lang="en-GB" sz="4400" dirty="0" smtClean="0"/>
              <a:t>lass    grass    pass    plant   path</a:t>
            </a:r>
            <a:endParaRPr lang="en-GB" sz="4400" dirty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A8641-A3C9-4048-8BA2-A6D929BC3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74460"/>
            <a:ext cx="3176539" cy="2245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70660-D60D-4DAD-81EA-43C3DB114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331" y="3937956"/>
            <a:ext cx="4272390" cy="23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2875" y="5519585"/>
            <a:ext cx="830989" cy="10128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3864" y="57212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78" y="1129256"/>
            <a:ext cx="2620195" cy="621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2" y="1843359"/>
            <a:ext cx="2620195" cy="621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55" y="2836136"/>
            <a:ext cx="2620195" cy="62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178" y="3828913"/>
            <a:ext cx="2620195" cy="621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77" y="4543016"/>
            <a:ext cx="2620195" cy="621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63" y="3828912"/>
            <a:ext cx="2620195" cy="621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310" y="2888387"/>
            <a:ext cx="2620195" cy="621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63" y="2014671"/>
            <a:ext cx="2620195" cy="621167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5658" y="5643153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669" y="5441504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r>
              <a:rPr lang="en-GB" u="sng" dirty="0" smtClean="0"/>
              <a:t>Can I </a:t>
            </a:r>
            <a:r>
              <a:rPr lang="en-GB" u="sng" dirty="0" smtClean="0"/>
              <a:t>ask questions? Can I create my own quiz?</a:t>
            </a: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915" y="2055335"/>
            <a:ext cx="830989" cy="1012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863" y="1539235"/>
            <a:ext cx="4492262" cy="3841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194" y="5676251"/>
            <a:ext cx="1080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Who is special in your family? What makes them special?</a:t>
            </a:r>
            <a:endParaRPr lang="en-GB" sz="3600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5694" y="2157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u="sng" dirty="0" smtClean="0"/>
              <a:t>Task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17" y="1120232"/>
            <a:ext cx="11183983" cy="55548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Grandparents quiz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Write </a:t>
            </a:r>
            <a:r>
              <a:rPr lang="en-GB" dirty="0"/>
              <a:t>a quiz to find out a little bit more about grandma, nan or grandad or someone else you know. Ask them questions about what life was like when they were children. </a:t>
            </a:r>
            <a:r>
              <a:rPr lang="en-GB" dirty="0" smtClean="0"/>
              <a:t>Practise </a:t>
            </a:r>
            <a:r>
              <a:rPr lang="en-GB" dirty="0"/>
              <a:t>writing questions with a capital letter at the start and a question mark at the end. Start your questions with: </a:t>
            </a:r>
            <a:r>
              <a:rPr lang="en-GB" b="1" dirty="0">
                <a:solidFill>
                  <a:srgbClr val="00B050"/>
                </a:solidFill>
              </a:rPr>
              <a:t>When, Where, Who, What, Why, Will, Do, Was </a:t>
            </a:r>
            <a:endParaRPr lang="en-GB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dirty="0" smtClean="0"/>
              <a:t>You </a:t>
            </a:r>
            <a:r>
              <a:rPr lang="en-GB" dirty="0"/>
              <a:t>could ask them about: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b="1" dirty="0" smtClean="0"/>
              <a:t>homes</a:t>
            </a:r>
          </a:p>
          <a:p>
            <a:pPr marL="0" indent="0">
              <a:buNone/>
            </a:pPr>
            <a:r>
              <a:rPr lang="en-GB" b="1" dirty="0" smtClean="0"/>
              <a:t> </a:t>
            </a:r>
            <a:r>
              <a:rPr lang="en-GB" b="1" dirty="0"/>
              <a:t>• food and meals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• </a:t>
            </a:r>
            <a:r>
              <a:rPr lang="en-GB" b="1" dirty="0"/>
              <a:t>family life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• </a:t>
            </a:r>
            <a:r>
              <a:rPr lang="en-GB" b="1" dirty="0"/>
              <a:t>toys and games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• </a:t>
            </a:r>
            <a:r>
              <a:rPr lang="en-GB" b="1" dirty="0"/>
              <a:t>how they did their shopping </a:t>
            </a: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• </a:t>
            </a:r>
            <a:r>
              <a:rPr lang="en-GB" b="1" dirty="0"/>
              <a:t>hobbies</a:t>
            </a:r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276" y="312666"/>
            <a:ext cx="830989" cy="1012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274" y="3016132"/>
            <a:ext cx="4492262" cy="384186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050.52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265" y="632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59" y="1400131"/>
            <a:ext cx="5525004" cy="4725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348" y="6068496"/>
            <a:ext cx="1139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How</a:t>
            </a:r>
            <a:endParaRPr lang="en-GB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04949" y="339634"/>
            <a:ext cx="201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When</a:t>
            </a:r>
            <a:endParaRPr lang="en-GB" sz="4000" dirty="0"/>
          </a:p>
        </p:txBody>
      </p:sp>
      <p:sp>
        <p:nvSpPr>
          <p:cNvPr id="8" name="Rectangle 7"/>
          <p:cNvSpPr/>
          <p:nvPr/>
        </p:nvSpPr>
        <p:spPr>
          <a:xfrm>
            <a:off x="1036327" y="2094803"/>
            <a:ext cx="15933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Where</a:t>
            </a:r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229055" y="3636219"/>
            <a:ext cx="11817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Who</a:t>
            </a:r>
            <a:endParaRPr lang="en-GB" sz="4000" dirty="0"/>
          </a:p>
        </p:txBody>
      </p:sp>
      <p:sp>
        <p:nvSpPr>
          <p:cNvPr id="10" name="Rectangle 9"/>
          <p:cNvSpPr/>
          <p:nvPr/>
        </p:nvSpPr>
        <p:spPr>
          <a:xfrm>
            <a:off x="1306849" y="4929442"/>
            <a:ext cx="1322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What</a:t>
            </a:r>
            <a:endParaRPr lang="en-GB" sz="4000" dirty="0"/>
          </a:p>
        </p:txBody>
      </p:sp>
      <p:sp>
        <p:nvSpPr>
          <p:cNvPr id="11" name="Rectangle 10"/>
          <p:cNvSpPr/>
          <p:nvPr/>
        </p:nvSpPr>
        <p:spPr>
          <a:xfrm>
            <a:off x="10306601" y="693577"/>
            <a:ext cx="1133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Why</a:t>
            </a:r>
            <a:endParaRPr lang="en-GB" sz="4000" dirty="0"/>
          </a:p>
        </p:txBody>
      </p:sp>
      <p:sp>
        <p:nvSpPr>
          <p:cNvPr id="12" name="Rectangle 11"/>
          <p:cNvSpPr/>
          <p:nvPr/>
        </p:nvSpPr>
        <p:spPr>
          <a:xfrm>
            <a:off x="9771023" y="2448746"/>
            <a:ext cx="992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Will</a:t>
            </a:r>
            <a:endParaRPr lang="en-GB" sz="4000" dirty="0"/>
          </a:p>
        </p:txBody>
      </p:sp>
      <p:sp>
        <p:nvSpPr>
          <p:cNvPr id="13" name="Rectangle 12"/>
          <p:cNvSpPr/>
          <p:nvPr/>
        </p:nvSpPr>
        <p:spPr>
          <a:xfrm>
            <a:off x="10763602" y="3974773"/>
            <a:ext cx="7713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Do</a:t>
            </a:r>
            <a:endParaRPr lang="en-GB" sz="4000" dirty="0"/>
          </a:p>
        </p:txBody>
      </p:sp>
      <p:sp>
        <p:nvSpPr>
          <p:cNvPr id="14" name="Rectangle 13"/>
          <p:cNvSpPr/>
          <p:nvPr/>
        </p:nvSpPr>
        <p:spPr>
          <a:xfrm>
            <a:off x="10171196" y="4929442"/>
            <a:ext cx="1184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Was </a:t>
            </a:r>
            <a:endParaRPr lang="en-GB" sz="4000" dirty="0"/>
          </a:p>
        </p:txBody>
      </p:sp>
      <p:sp>
        <p:nvSpPr>
          <p:cNvPr id="15" name="Rectangle 14"/>
          <p:cNvSpPr/>
          <p:nvPr/>
        </p:nvSpPr>
        <p:spPr>
          <a:xfrm>
            <a:off x="10334798" y="6068496"/>
            <a:ext cx="1628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/>
              <a:t>Which </a:t>
            </a:r>
            <a:endParaRPr lang="en-GB" sz="4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03" y="6004370"/>
            <a:ext cx="696782" cy="836138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341" y="605088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352" y="5737417"/>
            <a:ext cx="830989" cy="10128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46811" y="104503"/>
            <a:ext cx="66359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B050"/>
                </a:solidFill>
              </a:rPr>
              <a:t>What was life like when they were children? </a:t>
            </a:r>
            <a:endParaRPr lang="en-GB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069" y="1920240"/>
            <a:ext cx="118349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600" dirty="0" smtClean="0"/>
              <a:t>Where did you live when you were little?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 smtClean="0"/>
              <a:t>What was your favourite food when you were at school?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 smtClean="0"/>
              <a:t>Did you have school dinners?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 smtClean="0"/>
              <a:t> What was your favourite toy when you were little?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 smtClean="0"/>
              <a:t>Who was your best friend when you were at school?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3600" dirty="0"/>
              <a:t> </a:t>
            </a:r>
            <a:r>
              <a:rPr lang="en-GB" sz="3600" dirty="0" smtClean="0"/>
              <a:t>What was your favourite lesson at school?</a:t>
            </a:r>
          </a:p>
          <a:p>
            <a:pPr marL="342900" indent="-342900">
              <a:buFont typeface="+mj-lt"/>
              <a:buAutoNum type="arabicPeriod"/>
            </a:pP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2904" y="4973064"/>
            <a:ext cx="2543175" cy="16002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3232" y="557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5EE7A-F61E-4698-915A-B1751E3E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Can you re-read what you have written to check that it makes sense?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9F8B0B-D46C-4010-ACB9-48BD17957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52625"/>
            <a:ext cx="1590675" cy="1476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17D1C-8369-4053-8586-74CA6433E6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39"/>
          <a:stretch/>
        </p:blipFill>
        <p:spPr>
          <a:xfrm>
            <a:off x="7761415" y="1690688"/>
            <a:ext cx="1804160" cy="210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151" y="4939696"/>
            <a:ext cx="830989" cy="1012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9700" y="4334859"/>
            <a:ext cx="2571750" cy="1209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97980" y="4595213"/>
            <a:ext cx="198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Joined handwriting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3140" y="2102437"/>
            <a:ext cx="1490014" cy="1788016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0479" y="5141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1" y="2334170"/>
            <a:ext cx="9914708" cy="452383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How many frogs did Alice and </a:t>
            </a:r>
            <a:r>
              <a:rPr lang="en-GB" dirty="0" err="1" smtClean="0"/>
              <a:t>Jago</a:t>
            </a:r>
            <a:r>
              <a:rPr lang="en-GB" dirty="0" smtClean="0"/>
              <a:t> find?</a:t>
            </a:r>
          </a:p>
          <a:p>
            <a:endParaRPr lang="en-GB" dirty="0"/>
          </a:p>
          <a:p>
            <a:r>
              <a:rPr lang="en-GB" dirty="0" smtClean="0"/>
              <a:t>Why were the frogs hard to count?</a:t>
            </a:r>
          </a:p>
          <a:p>
            <a:endParaRPr lang="en-GB" dirty="0"/>
          </a:p>
          <a:p>
            <a:r>
              <a:rPr lang="en-GB" dirty="0" smtClean="0"/>
              <a:t>What animal did Alice and </a:t>
            </a:r>
            <a:r>
              <a:rPr lang="en-GB" dirty="0" err="1" smtClean="0"/>
              <a:t>Jago</a:t>
            </a:r>
            <a:r>
              <a:rPr lang="en-GB" dirty="0" smtClean="0"/>
              <a:t> say was ‘jumpier’ than a frog?</a:t>
            </a:r>
          </a:p>
          <a:p>
            <a:endParaRPr lang="en-GB" dirty="0" smtClean="0"/>
          </a:p>
          <a:p>
            <a:r>
              <a:rPr lang="en-GB" dirty="0" smtClean="0"/>
              <a:t>What wa</a:t>
            </a:r>
            <a:r>
              <a:rPr lang="en-GB" dirty="0" smtClean="0"/>
              <a:t>s the problem at the end of the chapter?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>
                <a:solidFill>
                  <a:srgbClr val="00B050"/>
                </a:solidFill>
              </a:rPr>
              <a:t>I wonder what will happen next in our </a:t>
            </a:r>
            <a:r>
              <a:rPr lang="en-GB" dirty="0" smtClean="0">
                <a:solidFill>
                  <a:srgbClr val="00B050"/>
                </a:solidFill>
              </a:rPr>
              <a:t>story…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FED8-62EC-4956-96AB-3F47E6E8B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749" y="544950"/>
            <a:ext cx="2750796" cy="2484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661" y="4289266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Michael </a:t>
            </a:r>
            <a:r>
              <a:rPr lang="en-GB" b="1" dirty="0" err="1" smtClean="0">
                <a:solidFill>
                  <a:srgbClr val="FF0000"/>
                </a:solidFill>
              </a:rPr>
              <a:t>Morpurgo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Illustrator: Sam Usher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Publisher: Barrington Stoke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11.095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0050" y="4178438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0050" y="4704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568</Words>
  <Application>Microsoft Office PowerPoint</Application>
  <PresentationFormat>Widescreen</PresentationFormat>
  <Paragraphs>73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Writing Can I ask questions? Can I create my own quiz?</vt:lpstr>
      <vt:lpstr>Task</vt:lpstr>
      <vt:lpstr>PowerPoint Presentation</vt:lpstr>
      <vt:lpstr>PowerPoint Presentation</vt:lpstr>
      <vt:lpstr>Can you re-read what you have written to check that it makes sense? </vt:lpstr>
      <vt:lpstr>PowerPoint Presentation</vt:lpstr>
      <vt:lpstr>Spellings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home</cp:lastModifiedBy>
  <cp:revision>80</cp:revision>
  <cp:lastPrinted>2021-01-07T16:38:03Z</cp:lastPrinted>
  <dcterms:created xsi:type="dcterms:W3CDTF">2021-01-05T11:14:17Z</dcterms:created>
  <dcterms:modified xsi:type="dcterms:W3CDTF">2021-01-10T22:36:25Z</dcterms:modified>
</cp:coreProperties>
</file>