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1" r:id="rId3"/>
    <p:sldId id="258" r:id="rId4"/>
    <p:sldId id="260" r:id="rId5"/>
    <p:sldId id="259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A66E8-754F-472F-B8B1-426FE99F12E8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8D1A9-FD06-4B63-AC40-61583BDB20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93811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A66E8-754F-472F-B8B1-426FE99F12E8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8D1A9-FD06-4B63-AC40-61583BDB20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74450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A66E8-754F-472F-B8B1-426FE99F12E8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8D1A9-FD06-4B63-AC40-61583BDB20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5694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A66E8-754F-472F-B8B1-426FE99F12E8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8D1A9-FD06-4B63-AC40-61583BDB20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4816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A66E8-754F-472F-B8B1-426FE99F12E8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8D1A9-FD06-4B63-AC40-61583BDB20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8961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A66E8-754F-472F-B8B1-426FE99F12E8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8D1A9-FD06-4B63-AC40-61583BDB20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0211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A66E8-754F-472F-B8B1-426FE99F12E8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8D1A9-FD06-4B63-AC40-61583BDB20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5559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A66E8-754F-472F-B8B1-426FE99F12E8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8D1A9-FD06-4B63-AC40-61583BDB20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97899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A66E8-754F-472F-B8B1-426FE99F12E8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8D1A9-FD06-4B63-AC40-61583BDB20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8362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A66E8-754F-472F-B8B1-426FE99F12E8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8D1A9-FD06-4B63-AC40-61583BDB20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4782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A66E8-754F-472F-B8B1-426FE99F12E8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8D1A9-FD06-4B63-AC40-61583BDB20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4414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FA66E8-754F-472F-B8B1-426FE99F12E8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B8D1A9-FD06-4B63-AC40-61583BDB20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7704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6.png"/><Relationship Id="rId5" Type="http://schemas.openxmlformats.org/officeDocument/2006/relationships/hyperlink" Target="https://www.bbc.co.uk/bitesize/topics/zg87xnb/resources/1" TargetMode="Externa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0070C0"/>
                </a:solidFill>
              </a:rPr>
              <a:t>Tuesday 12</a:t>
            </a:r>
            <a:r>
              <a:rPr lang="en-GB" b="1" baseline="30000" dirty="0" smtClean="0">
                <a:solidFill>
                  <a:srgbClr val="0070C0"/>
                </a:solidFill>
              </a:rPr>
              <a:t>th</a:t>
            </a:r>
            <a:r>
              <a:rPr lang="en-GB" b="1" dirty="0" smtClean="0">
                <a:solidFill>
                  <a:srgbClr val="0070C0"/>
                </a:solidFill>
              </a:rPr>
              <a:t> January 2021</a:t>
            </a:r>
            <a:endParaRPr lang="en-GB" b="1" dirty="0">
              <a:solidFill>
                <a:srgbClr val="0070C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2446" y="4302919"/>
            <a:ext cx="9144000" cy="1655762"/>
          </a:xfrm>
        </p:spPr>
        <p:txBody>
          <a:bodyPr>
            <a:normAutofit/>
          </a:bodyPr>
          <a:lstStyle/>
          <a:p>
            <a:r>
              <a:rPr lang="en-GB" sz="6000" b="1" u="sng" dirty="0" smtClean="0">
                <a:solidFill>
                  <a:srgbClr val="0070C0"/>
                </a:solidFill>
              </a:rPr>
              <a:t>Writing</a:t>
            </a:r>
            <a:r>
              <a:rPr lang="en-GB" sz="6000" u="sng" dirty="0" smtClean="0">
                <a:solidFill>
                  <a:srgbClr val="0070C0"/>
                </a:solidFill>
              </a:rPr>
              <a:t> </a:t>
            </a:r>
            <a:endParaRPr lang="en-GB" sz="6000" u="sng" dirty="0">
              <a:solidFill>
                <a:srgbClr val="0070C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0960" y="436562"/>
            <a:ext cx="3522889" cy="20621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264" y="4023360"/>
            <a:ext cx="2852870" cy="20723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03" y="289105"/>
            <a:ext cx="2017393" cy="13869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t="8149" b="-1"/>
          <a:stretch/>
        </p:blipFill>
        <p:spPr>
          <a:xfrm>
            <a:off x="9257076" y="5059544"/>
            <a:ext cx="2543174" cy="1068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458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48504" y="271576"/>
            <a:ext cx="9823405" cy="52904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4469" y="5704113"/>
            <a:ext cx="111121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This BBC website has lots of little video clips for you to gain some further information if you are interested?</a:t>
            </a:r>
          </a:p>
          <a:p>
            <a:r>
              <a:rPr lang="en-GB" dirty="0">
                <a:hlinkClick r:id="rId5"/>
              </a:rPr>
              <a:t>https://</a:t>
            </a:r>
            <a:r>
              <a:rPr lang="en-GB" dirty="0" smtClean="0">
                <a:hlinkClick r:id="rId5"/>
              </a:rPr>
              <a:t>www.bbc.co.uk/bitesize/topics/zg87xnb/resources/1</a:t>
            </a:r>
            <a:endParaRPr lang="en-GB" dirty="0" smtClean="0"/>
          </a:p>
          <a:p>
            <a:endParaRPr lang="en-GB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97697" y="98125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536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0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8274" y="374468"/>
            <a:ext cx="105373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u="sng" dirty="0" smtClean="0">
                <a:solidFill>
                  <a:srgbClr val="0070C0"/>
                </a:solidFill>
              </a:rPr>
              <a:t>My example</a:t>
            </a:r>
          </a:p>
          <a:p>
            <a:pPr algn="ctr"/>
            <a:r>
              <a:rPr lang="en-GB" sz="2400" b="1" u="sng" dirty="0" smtClean="0">
                <a:solidFill>
                  <a:srgbClr val="0070C0"/>
                </a:solidFill>
              </a:rPr>
              <a:t>What you saw, heard and how you felt.</a:t>
            </a:r>
            <a:endParaRPr lang="en-GB" sz="2400" b="1" u="sng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4136" y="1628503"/>
            <a:ext cx="10929257" cy="5804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As I approached the </a:t>
            </a:r>
            <a:r>
              <a:rPr lang="en-GB" sz="2400" dirty="0" smtClean="0">
                <a:solidFill>
                  <a:srgbClr val="0070C0"/>
                </a:solidFill>
              </a:rPr>
              <a:t>magnificent pointy </a:t>
            </a:r>
            <a:r>
              <a:rPr lang="en-GB" sz="2400" dirty="0" smtClean="0"/>
              <a:t>pyramids, I saw the </a:t>
            </a:r>
            <a:r>
              <a:rPr lang="en-GB" sz="2400" dirty="0" smtClean="0">
                <a:solidFill>
                  <a:srgbClr val="0070C0"/>
                </a:solidFill>
              </a:rPr>
              <a:t>dark</a:t>
            </a:r>
            <a:r>
              <a:rPr lang="en-GB" sz="2400" dirty="0" smtClean="0"/>
              <a:t> sky lit up with </a:t>
            </a:r>
            <a:r>
              <a:rPr lang="en-GB" sz="2400" dirty="0" smtClean="0">
                <a:solidFill>
                  <a:srgbClr val="0070C0"/>
                </a:solidFill>
              </a:rPr>
              <a:t>bright, twinkling </a:t>
            </a:r>
            <a:r>
              <a:rPr lang="en-GB" sz="2400" dirty="0" smtClean="0"/>
              <a:t>stars. The </a:t>
            </a:r>
            <a:r>
              <a:rPr lang="en-GB" sz="2400" dirty="0" smtClean="0">
                <a:solidFill>
                  <a:srgbClr val="0070C0"/>
                </a:solidFill>
              </a:rPr>
              <a:t>pale</a:t>
            </a:r>
            <a:r>
              <a:rPr lang="en-GB" sz="2400" dirty="0" smtClean="0"/>
              <a:t> moon cast a </a:t>
            </a:r>
            <a:r>
              <a:rPr lang="en-GB" sz="2400" dirty="0" smtClean="0">
                <a:solidFill>
                  <a:srgbClr val="0070C0"/>
                </a:solidFill>
              </a:rPr>
              <a:t>beautiful </a:t>
            </a:r>
            <a:r>
              <a:rPr lang="en-GB" sz="2400" dirty="0" smtClean="0"/>
              <a:t>path </a:t>
            </a:r>
            <a:r>
              <a:rPr lang="en-GB" sz="2400" dirty="0" smtClean="0">
                <a:solidFill>
                  <a:srgbClr val="00B050"/>
                </a:solidFill>
              </a:rPr>
              <a:t>that</a:t>
            </a:r>
            <a:r>
              <a:rPr lang="en-GB" sz="2400" dirty="0" smtClean="0"/>
              <a:t> lit up these </a:t>
            </a:r>
            <a:r>
              <a:rPr lang="en-GB" sz="2400" dirty="0" smtClean="0">
                <a:solidFill>
                  <a:srgbClr val="0070C0"/>
                </a:solidFill>
              </a:rPr>
              <a:t>spectacular </a:t>
            </a:r>
            <a:r>
              <a:rPr lang="en-GB" sz="2400" dirty="0" smtClean="0"/>
              <a:t>structures. </a:t>
            </a:r>
            <a:r>
              <a:rPr lang="en-GB" sz="2400" dirty="0" smtClean="0">
                <a:solidFill>
                  <a:srgbClr val="0070C0"/>
                </a:solidFill>
              </a:rPr>
              <a:t>Beautiful</a:t>
            </a:r>
            <a:r>
              <a:rPr lang="en-GB" sz="2400" dirty="0" smtClean="0"/>
              <a:t> shades of </a:t>
            </a:r>
            <a:r>
              <a:rPr lang="en-GB" sz="2400" dirty="0" smtClean="0">
                <a:solidFill>
                  <a:srgbClr val="0070C0"/>
                </a:solidFill>
              </a:rPr>
              <a:t>purple</a:t>
            </a:r>
            <a:r>
              <a:rPr lang="en-GB" sz="2400" dirty="0" smtClean="0"/>
              <a:t> </a:t>
            </a:r>
            <a:r>
              <a:rPr lang="en-GB" sz="2400" dirty="0" smtClean="0">
                <a:solidFill>
                  <a:srgbClr val="00B050"/>
                </a:solidFill>
              </a:rPr>
              <a:t>and</a:t>
            </a:r>
            <a:r>
              <a:rPr lang="en-GB" sz="2400" dirty="0" smtClean="0"/>
              <a:t> </a:t>
            </a:r>
            <a:r>
              <a:rPr lang="en-GB" sz="2400" dirty="0" smtClean="0">
                <a:solidFill>
                  <a:srgbClr val="0070C0"/>
                </a:solidFill>
              </a:rPr>
              <a:t>blue</a:t>
            </a:r>
            <a:r>
              <a:rPr lang="en-GB" sz="2400" dirty="0" smtClean="0"/>
              <a:t> filled the night sky which made the stars stand out against the darkness. Camels were </a:t>
            </a:r>
            <a:r>
              <a:rPr lang="en-GB" sz="2400" dirty="0" smtClean="0">
                <a:solidFill>
                  <a:srgbClr val="FF0000"/>
                </a:solidFill>
              </a:rPr>
              <a:t>softly</a:t>
            </a:r>
            <a:r>
              <a:rPr lang="en-GB" sz="2400" dirty="0" smtClean="0"/>
              <a:t> plodding </a:t>
            </a:r>
            <a:r>
              <a:rPr lang="en-GB" sz="2400" dirty="0" smtClean="0">
                <a:solidFill>
                  <a:srgbClr val="7030A0"/>
                </a:solidFill>
              </a:rPr>
              <a:t>across</a:t>
            </a:r>
            <a:r>
              <a:rPr lang="en-GB" sz="2400" dirty="0" smtClean="0"/>
              <a:t> the </a:t>
            </a:r>
            <a:r>
              <a:rPr lang="en-GB" sz="2400" dirty="0" smtClean="0">
                <a:solidFill>
                  <a:srgbClr val="0070C0"/>
                </a:solidFill>
              </a:rPr>
              <a:t>sandy </a:t>
            </a:r>
            <a:r>
              <a:rPr lang="en-GB" sz="2400" dirty="0" smtClean="0"/>
              <a:t>desert in a </a:t>
            </a:r>
            <a:r>
              <a:rPr lang="en-GB" sz="2400" dirty="0" smtClean="0">
                <a:solidFill>
                  <a:srgbClr val="0070C0"/>
                </a:solidFill>
              </a:rPr>
              <a:t>perfect</a:t>
            </a:r>
            <a:r>
              <a:rPr lang="en-GB" sz="2400" dirty="0" smtClean="0"/>
              <a:t> line. They looked </a:t>
            </a:r>
            <a:r>
              <a:rPr lang="en-GB" sz="2400" dirty="0" smtClean="0">
                <a:solidFill>
                  <a:srgbClr val="0070C0"/>
                </a:solidFill>
              </a:rPr>
              <a:t>majestic</a:t>
            </a:r>
            <a:r>
              <a:rPr lang="en-GB" sz="2400" dirty="0" smtClean="0"/>
              <a:t>. </a:t>
            </a:r>
            <a:r>
              <a:rPr lang="en-GB" sz="2400" dirty="0" smtClean="0">
                <a:solidFill>
                  <a:srgbClr val="FF0000"/>
                </a:solidFill>
              </a:rPr>
              <a:t>Occasionally</a:t>
            </a:r>
            <a:r>
              <a:rPr lang="en-GB" sz="2400" dirty="0" smtClean="0"/>
              <a:t>, a </a:t>
            </a:r>
            <a:r>
              <a:rPr lang="en-GB" sz="2400" dirty="0" smtClean="0">
                <a:solidFill>
                  <a:srgbClr val="0070C0"/>
                </a:solidFill>
              </a:rPr>
              <a:t>soft</a:t>
            </a:r>
            <a:r>
              <a:rPr lang="en-GB" sz="2400" dirty="0" smtClean="0"/>
              <a:t> wind blew grains of sand </a:t>
            </a:r>
            <a:r>
              <a:rPr lang="en-GB" sz="2400" dirty="0" smtClean="0">
                <a:solidFill>
                  <a:srgbClr val="7030A0"/>
                </a:solidFill>
              </a:rPr>
              <a:t>against</a:t>
            </a:r>
            <a:r>
              <a:rPr lang="en-GB" sz="2400" dirty="0" smtClean="0"/>
              <a:t> my face which made </a:t>
            </a:r>
            <a:r>
              <a:rPr lang="en-GB" sz="2400" dirty="0" smtClean="0"/>
              <a:t>my </a:t>
            </a:r>
            <a:r>
              <a:rPr lang="en-GB" sz="2400" dirty="0" smtClean="0"/>
              <a:t>eyes itch. I felt </a:t>
            </a:r>
            <a:r>
              <a:rPr lang="en-GB" sz="2400" dirty="0" smtClean="0">
                <a:solidFill>
                  <a:srgbClr val="0070C0"/>
                </a:solidFill>
              </a:rPr>
              <a:t>over whelmed </a:t>
            </a:r>
            <a:r>
              <a:rPr lang="en-GB" sz="2400" dirty="0" smtClean="0"/>
              <a:t>at the beauty of this place. The size of the </a:t>
            </a:r>
            <a:r>
              <a:rPr lang="en-GB" sz="2400" dirty="0" smtClean="0">
                <a:solidFill>
                  <a:srgbClr val="0070C0"/>
                </a:solidFill>
              </a:rPr>
              <a:t>colossal</a:t>
            </a:r>
            <a:r>
              <a:rPr lang="en-GB" sz="2400" dirty="0" smtClean="0"/>
              <a:t> pyramids made me feel </a:t>
            </a:r>
            <a:r>
              <a:rPr lang="en-GB" sz="2400" dirty="0" smtClean="0">
                <a:solidFill>
                  <a:srgbClr val="0070C0"/>
                </a:solidFill>
              </a:rPr>
              <a:t>insignificant </a:t>
            </a:r>
            <a:r>
              <a:rPr lang="en-GB" sz="2400" dirty="0" smtClean="0">
                <a:solidFill>
                  <a:srgbClr val="00B050"/>
                </a:solidFill>
              </a:rPr>
              <a:t>because</a:t>
            </a:r>
            <a:r>
              <a:rPr lang="en-GB" sz="2400" dirty="0" smtClean="0"/>
              <a:t> I was so </a:t>
            </a:r>
            <a:r>
              <a:rPr lang="en-GB" sz="2400" dirty="0" smtClean="0">
                <a:solidFill>
                  <a:srgbClr val="0070C0"/>
                </a:solidFill>
              </a:rPr>
              <a:t>tiny</a:t>
            </a:r>
            <a:r>
              <a:rPr lang="en-GB" sz="2400" dirty="0" smtClean="0"/>
              <a:t> in comparison.</a:t>
            </a:r>
          </a:p>
          <a:p>
            <a:endParaRPr lang="en-GB" sz="2400" dirty="0"/>
          </a:p>
          <a:p>
            <a:r>
              <a:rPr lang="en-GB" sz="2400" dirty="0" smtClean="0">
                <a:solidFill>
                  <a:srgbClr val="0070C0"/>
                </a:solidFill>
              </a:rPr>
              <a:t>Blue</a:t>
            </a:r>
            <a:r>
              <a:rPr lang="en-GB" sz="2400" dirty="0" smtClean="0"/>
              <a:t>   = adjectives to describe the nouns</a:t>
            </a:r>
          </a:p>
          <a:p>
            <a:r>
              <a:rPr lang="en-GB" sz="2400" dirty="0" smtClean="0">
                <a:solidFill>
                  <a:srgbClr val="FF0000"/>
                </a:solidFill>
              </a:rPr>
              <a:t>Red</a:t>
            </a:r>
            <a:r>
              <a:rPr lang="en-GB" sz="2400" dirty="0" smtClean="0"/>
              <a:t>  = adverbs to describe how the noun was done</a:t>
            </a:r>
          </a:p>
          <a:p>
            <a:r>
              <a:rPr lang="en-GB" sz="2400" dirty="0" smtClean="0">
                <a:solidFill>
                  <a:srgbClr val="00B050"/>
                </a:solidFill>
              </a:rPr>
              <a:t>Green</a:t>
            </a:r>
            <a:r>
              <a:rPr lang="en-GB" sz="2400" dirty="0" smtClean="0"/>
              <a:t> = Conjunctions to extend a sentence or join two parts of a sentence together (and, but, or, because, so, which, so that…) </a:t>
            </a:r>
          </a:p>
          <a:p>
            <a:r>
              <a:rPr lang="en-GB" sz="2400" dirty="0" smtClean="0">
                <a:solidFill>
                  <a:srgbClr val="7030A0"/>
                </a:solidFill>
              </a:rPr>
              <a:t>Purple</a:t>
            </a:r>
            <a:r>
              <a:rPr lang="en-GB" sz="2400" dirty="0" smtClean="0"/>
              <a:t> = preposition (place or time)</a:t>
            </a:r>
          </a:p>
          <a:p>
            <a:r>
              <a:rPr lang="en-GB" sz="2400" dirty="0" smtClean="0"/>
              <a:t> </a:t>
            </a:r>
            <a:endParaRPr lang="en-GB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867" y="123689"/>
            <a:ext cx="1504814" cy="1504814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05513" y="47615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222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5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GB" dirty="0" smtClean="0">
                <a:solidFill>
                  <a:srgbClr val="7030A0"/>
                </a:solidFill>
              </a:rPr>
              <a:t>Eventually</a:t>
            </a:r>
            <a:r>
              <a:rPr lang="en-GB" dirty="0" smtClean="0"/>
              <a:t>, after a </a:t>
            </a:r>
            <a:r>
              <a:rPr lang="en-GB" dirty="0" smtClean="0">
                <a:solidFill>
                  <a:srgbClr val="0070C0"/>
                </a:solidFill>
              </a:rPr>
              <a:t>long, tiring </a:t>
            </a:r>
            <a:r>
              <a:rPr lang="en-GB" dirty="0" smtClean="0"/>
              <a:t>walk, I had arrived at the pyramids. They were </a:t>
            </a:r>
            <a:r>
              <a:rPr lang="en-GB" dirty="0" smtClean="0">
                <a:solidFill>
                  <a:srgbClr val="0070C0"/>
                </a:solidFill>
              </a:rPr>
              <a:t>breath taking</a:t>
            </a:r>
            <a:r>
              <a:rPr lang="en-GB" dirty="0" smtClean="0"/>
              <a:t>. I was able to see each individual brick made of sand. The particles were shining </a:t>
            </a:r>
            <a:r>
              <a:rPr lang="en-GB" dirty="0" smtClean="0">
                <a:solidFill>
                  <a:srgbClr val="FF0000"/>
                </a:solidFill>
              </a:rPr>
              <a:t>prettily</a:t>
            </a:r>
            <a:r>
              <a:rPr lang="en-GB" dirty="0" smtClean="0"/>
              <a:t> in the moonlight. Being this close, made me realise the amount of time and effort that must have gone into building these </a:t>
            </a:r>
            <a:r>
              <a:rPr lang="en-GB" dirty="0" smtClean="0">
                <a:solidFill>
                  <a:srgbClr val="0070C0"/>
                </a:solidFill>
              </a:rPr>
              <a:t>wondrous</a:t>
            </a:r>
            <a:r>
              <a:rPr lang="en-GB" dirty="0" smtClean="0"/>
              <a:t> structures. They were incredibly </a:t>
            </a:r>
            <a:r>
              <a:rPr lang="en-GB" dirty="0" smtClean="0">
                <a:solidFill>
                  <a:srgbClr val="0070C0"/>
                </a:solidFill>
              </a:rPr>
              <a:t>strong</a:t>
            </a:r>
            <a:r>
              <a:rPr lang="en-GB" dirty="0" smtClean="0"/>
              <a:t> and </a:t>
            </a:r>
            <a:r>
              <a:rPr lang="en-GB" dirty="0" smtClean="0">
                <a:solidFill>
                  <a:srgbClr val="0070C0"/>
                </a:solidFill>
              </a:rPr>
              <a:t>powerful</a:t>
            </a:r>
            <a:r>
              <a:rPr lang="en-GB" dirty="0" smtClean="0"/>
              <a:t> buildings. 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957943" y="461555"/>
            <a:ext cx="106396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u="sng" dirty="0" smtClean="0">
                <a:solidFill>
                  <a:srgbClr val="0070C0"/>
                </a:solidFill>
              </a:rPr>
              <a:t>What did you see as you got closer to the pyramids?</a:t>
            </a:r>
            <a:endParaRPr lang="en-GB" sz="2800" b="1" u="sng" dirty="0">
              <a:solidFill>
                <a:srgbClr val="0070C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867" y="123689"/>
            <a:ext cx="1504814" cy="1504814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66437" y="99602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822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8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943011" cy="531857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u="sng" dirty="0" smtClean="0">
                <a:solidFill>
                  <a:srgbClr val="0070C0"/>
                </a:solidFill>
              </a:rPr>
              <a:t>Inside the pyramid:</a:t>
            </a:r>
            <a:endParaRPr lang="en-GB" b="1" u="sng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79864"/>
            <a:ext cx="9794966" cy="3561805"/>
          </a:xfrm>
        </p:spPr>
        <p:txBody>
          <a:bodyPr/>
          <a:lstStyle/>
          <a:p>
            <a:r>
              <a:rPr lang="en-GB" sz="2400" dirty="0" smtClean="0"/>
              <a:t>What happened when you went inside the pyramid?  </a:t>
            </a:r>
          </a:p>
          <a:p>
            <a:r>
              <a:rPr lang="en-GB" sz="2400" dirty="0" smtClean="0"/>
              <a:t>What was in there? </a:t>
            </a:r>
          </a:p>
          <a:p>
            <a:r>
              <a:rPr lang="en-GB" sz="2400" dirty="0" smtClean="0"/>
              <a:t>Did you meet someone? </a:t>
            </a:r>
          </a:p>
          <a:p>
            <a:r>
              <a:rPr lang="en-GB" sz="2400" dirty="0" smtClean="0"/>
              <a:t>What did you do?</a:t>
            </a:r>
            <a:endParaRPr lang="en-GB" sz="2400" dirty="0"/>
          </a:p>
          <a:p>
            <a:r>
              <a:rPr lang="en-GB" sz="2400" dirty="0" smtClean="0"/>
              <a:t>I want you to think creatively about these ideas. Do you meet a person or a creature? Was it empty inside, full of echoes, filled with treasure? 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65" y="3701143"/>
            <a:ext cx="7888435" cy="30130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77646" y="3701144"/>
            <a:ext cx="3378925" cy="2769989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u="sng" dirty="0" smtClean="0"/>
              <a:t>Please include: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Noun phrases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Conjunctions</a:t>
            </a:r>
            <a:r>
              <a:rPr lang="en-GB" sz="2400" dirty="0" smtClean="0"/>
              <a:t> </a:t>
            </a:r>
            <a:r>
              <a:rPr lang="en-GB" sz="1400" dirty="0" smtClean="0"/>
              <a:t>(because, so, or, but, however, and)</a:t>
            </a:r>
            <a:endParaRPr lang="en-GB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Adverbs</a:t>
            </a:r>
            <a:r>
              <a:rPr lang="en-GB" sz="2400" dirty="0" smtClean="0"/>
              <a:t> </a:t>
            </a:r>
            <a:r>
              <a:rPr lang="en-GB" sz="1400" dirty="0" smtClean="0"/>
              <a:t>(</a:t>
            </a:r>
            <a:r>
              <a:rPr lang="en-GB" sz="1400" dirty="0" err="1" smtClean="0"/>
              <a:t>ly</a:t>
            </a:r>
            <a:r>
              <a:rPr lang="en-GB" sz="1400" dirty="0" smtClean="0"/>
              <a:t> words tell me how)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Prepositions of place and time </a:t>
            </a:r>
            <a:r>
              <a:rPr lang="en-GB" sz="1400" dirty="0" smtClean="0"/>
              <a:t>(on top of, above, below, opposite, suddenly, after a few minutes, without warning)</a:t>
            </a:r>
            <a:endParaRPr lang="en-GB" sz="2400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23426" y="101609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590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0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</TotalTime>
  <Words>415</Words>
  <Application>Microsoft Office PowerPoint</Application>
  <PresentationFormat>Widescreen</PresentationFormat>
  <Paragraphs>26</Paragraphs>
  <Slides>5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Tuesday 12th January 2021</vt:lpstr>
      <vt:lpstr>PowerPoint Presentation</vt:lpstr>
      <vt:lpstr>PowerPoint Presentation</vt:lpstr>
      <vt:lpstr>PowerPoint Presentation</vt:lpstr>
      <vt:lpstr>Inside the pyramid: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Thursday 7th January 2021</dc:title>
  <dc:creator>Mrs Rice</dc:creator>
  <cp:lastModifiedBy>home</cp:lastModifiedBy>
  <cp:revision>18</cp:revision>
  <dcterms:created xsi:type="dcterms:W3CDTF">2021-01-08T14:43:32Z</dcterms:created>
  <dcterms:modified xsi:type="dcterms:W3CDTF">2021-01-11T20:34:11Z</dcterms:modified>
</cp:coreProperties>
</file>