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9" r:id="rId5"/>
    <p:sldId id="260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88" d="100"/>
          <a:sy n="88" d="100"/>
        </p:scale>
        <p:origin x="3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360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033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336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5348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125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78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225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437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405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344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838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71EAB-E46C-44BE-9B75-D5A97A1EE7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906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hyperlink" Target="https://www.transum.org/software/Game/TablesConga.asp" TargetMode="External"/><Relationship Id="rId4" Type="http://schemas.openxmlformats.org/officeDocument/2006/relationships/hyperlink" Target="https://whiterosemaths.com/homelearning/year-4/week-6-number-addition-subtraction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592" y="140733"/>
            <a:ext cx="2895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Thursday 14</a:t>
            </a:r>
            <a:r>
              <a:rPr lang="en-GB" baseline="30000" dirty="0" smtClean="0"/>
              <a:t>th</a:t>
            </a:r>
            <a:r>
              <a:rPr lang="en-GB" dirty="0" smtClean="0"/>
              <a:t> January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6433" y="5024091"/>
            <a:ext cx="61349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https://whiterosemaths.com/homelearning/year-4/week-6-number-addition-subtraction</a:t>
            </a:r>
            <a:r>
              <a:rPr lang="en-GB" dirty="0" smtClean="0">
                <a:hlinkClick r:id="rId4"/>
              </a:rPr>
              <a:t>/</a:t>
            </a:r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82924" y="2755184"/>
            <a:ext cx="67620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FF0000"/>
                </a:solidFill>
              </a:rPr>
              <a:t>Can I subtract a 3-digit number from a 3-digit number with no exchange?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924" y="687178"/>
            <a:ext cx="7658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another go at times table Conga – how far can you get today? Practise your 6x or 9x tables. </a:t>
            </a:r>
            <a:r>
              <a:rPr lang="en-GB" u="sng" dirty="0">
                <a:hlinkClick r:id="rId5"/>
              </a:rPr>
              <a:t>https://www.transum.org/software/Game/TablesConga.asp</a:t>
            </a:r>
            <a:endParaRPr lang="en-GB" dirty="0"/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1410" y="398299"/>
            <a:ext cx="3457575" cy="2019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0760" y="2755184"/>
            <a:ext cx="4848225" cy="378142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85806" y="1400144"/>
            <a:ext cx="1759131" cy="175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6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59" y="1267233"/>
            <a:ext cx="6162675" cy="53625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4759" y="172946"/>
            <a:ext cx="5476185" cy="24175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4759" y="2960914"/>
            <a:ext cx="5476185" cy="3668894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32960" y="172946"/>
            <a:ext cx="1418545" cy="141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6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927" y="207645"/>
            <a:ext cx="5565785" cy="43469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927" y="4644253"/>
            <a:ext cx="5565785" cy="1819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3337" y="207645"/>
            <a:ext cx="5386115" cy="628017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15841" y="207645"/>
            <a:ext cx="1557882" cy="155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4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5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662058" y="0"/>
            <a:ext cx="300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Challenge</a:t>
            </a:r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908" y="596945"/>
            <a:ext cx="5450749" cy="24348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8175" y="596945"/>
            <a:ext cx="5800725" cy="501967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82834" y="3402240"/>
            <a:ext cx="2150065" cy="215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8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6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60" y="106725"/>
            <a:ext cx="3742644" cy="66816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987" y="179750"/>
            <a:ext cx="6753225" cy="1952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987" y="2211978"/>
            <a:ext cx="675322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97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48" y="209006"/>
            <a:ext cx="5871653" cy="646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408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1152</TotalTime>
  <Words>47</Words>
  <Application>Microsoft Office PowerPoint</Application>
  <PresentationFormat>Widescreen</PresentationFormat>
  <Paragraphs>5</Paragraphs>
  <Slides>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Evans</dc:creator>
  <cp:lastModifiedBy>home</cp:lastModifiedBy>
  <cp:revision>35</cp:revision>
  <dcterms:created xsi:type="dcterms:W3CDTF">2021-01-05T11:03:08Z</dcterms:created>
  <dcterms:modified xsi:type="dcterms:W3CDTF">2021-01-11T20:05:27Z</dcterms:modified>
</cp:coreProperties>
</file>