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9" autoAdjust="0"/>
    <p:restoredTop sz="94660"/>
  </p:normalViewPr>
  <p:slideViewPr>
    <p:cSldViewPr snapToGrid="0">
      <p:cViewPr varScale="1">
        <p:scale>
          <a:sx n="88" d="100"/>
          <a:sy n="88" d="100"/>
        </p:scale>
        <p:origin x="26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CB86-BD08-425F-A099-89E0FB06F0E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6F8A-68B7-4E58-90CC-9A1281215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10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CB86-BD08-425F-A099-89E0FB06F0E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6F8A-68B7-4E58-90CC-9A1281215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354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CB86-BD08-425F-A099-89E0FB06F0E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6F8A-68B7-4E58-90CC-9A1281215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615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CB86-BD08-425F-A099-89E0FB06F0E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6F8A-68B7-4E58-90CC-9A1281215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361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CB86-BD08-425F-A099-89E0FB06F0E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6F8A-68B7-4E58-90CC-9A1281215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36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CB86-BD08-425F-A099-89E0FB06F0E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6F8A-68B7-4E58-90CC-9A1281215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62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CB86-BD08-425F-A099-89E0FB06F0E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6F8A-68B7-4E58-90CC-9A1281215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335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CB86-BD08-425F-A099-89E0FB06F0E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6F8A-68B7-4E58-90CC-9A1281215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1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CB86-BD08-425F-A099-89E0FB06F0E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6F8A-68B7-4E58-90CC-9A1281215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472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CB86-BD08-425F-A099-89E0FB06F0E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6F8A-68B7-4E58-90CC-9A1281215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9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ECB86-BD08-425F-A099-89E0FB06F0E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16F8A-68B7-4E58-90CC-9A1281215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88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ECB86-BD08-425F-A099-89E0FB06F0E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16F8A-68B7-4E58-90CC-9A1281215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71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vimeo.com/46135179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4801"/>
            <a:ext cx="9144000" cy="5956662"/>
          </a:xfrm>
        </p:spPr>
        <p:txBody>
          <a:bodyPr>
            <a:normAutofit lnSpcReduction="10000"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Please click here to watch our lesson today, we are subtracting ones digits from a 3 digit number, crossing the tens boundary.</a:t>
            </a:r>
          </a:p>
          <a:p>
            <a:r>
              <a:rPr lang="en-GB" dirty="0" smtClean="0">
                <a:hlinkClick r:id="rId4"/>
              </a:rPr>
              <a:t>https://vimeo.com/461351796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6011" y="1268308"/>
            <a:ext cx="4693921" cy="35083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3440" y="426720"/>
            <a:ext cx="10145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 smtClean="0">
                <a:solidFill>
                  <a:srgbClr val="0070C0"/>
                </a:solidFill>
              </a:rPr>
              <a:t>Tuesday 12</a:t>
            </a:r>
            <a:r>
              <a:rPr lang="en-GB" sz="3200" b="1" u="sng" baseline="30000" dirty="0" smtClean="0">
                <a:solidFill>
                  <a:srgbClr val="0070C0"/>
                </a:solidFill>
              </a:rPr>
              <a:t>th</a:t>
            </a:r>
            <a:r>
              <a:rPr lang="en-GB" sz="3200" b="1" u="sng" dirty="0" smtClean="0">
                <a:solidFill>
                  <a:srgbClr val="0070C0"/>
                </a:solidFill>
              </a:rPr>
              <a:t> </a:t>
            </a:r>
            <a:r>
              <a:rPr lang="en-GB" sz="3200" b="1" u="sng" dirty="0" smtClean="0">
                <a:solidFill>
                  <a:srgbClr val="0070C0"/>
                </a:solidFill>
              </a:rPr>
              <a:t>January 2021</a:t>
            </a:r>
            <a:endParaRPr lang="en-GB" sz="3200" b="1" u="sng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1061" y="494062"/>
            <a:ext cx="2638425" cy="1809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8674" y="1133415"/>
            <a:ext cx="291737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</a:rPr>
              <a:t>Today is a little different. We will watch the first part of the video and answer questions 1-3 then watch the rest of the video lesson and complete the last questions after that. So today’s lesson is in two parts!</a:t>
            </a:r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05258" y="32831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9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3692" y="95794"/>
            <a:ext cx="5820947" cy="6756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6491" y="870857"/>
            <a:ext cx="4214949" cy="2308324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70C0"/>
                </a:solidFill>
              </a:rPr>
              <a:t>Try these ones now. </a:t>
            </a:r>
          </a:p>
          <a:p>
            <a:pPr algn="ctr"/>
            <a:r>
              <a:rPr lang="en-GB" sz="2400" dirty="0" smtClean="0">
                <a:solidFill>
                  <a:srgbClr val="0070C0"/>
                </a:solidFill>
              </a:rPr>
              <a:t>Remember you might need to exchange one ten for ten ones if the number you are subtracting is larger than the number of ones in the first number. 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6314" y="42905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90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5673" y="252641"/>
            <a:ext cx="5642247" cy="6426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3314" y="879566"/>
            <a:ext cx="4197532" cy="4893647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70C0"/>
                </a:solidFill>
              </a:rPr>
              <a:t>When we are subtracting, </a:t>
            </a:r>
            <a:r>
              <a:rPr lang="en-GB" sz="2400" b="1" dirty="0" smtClean="0">
                <a:solidFill>
                  <a:srgbClr val="0070C0"/>
                </a:solidFill>
              </a:rPr>
              <a:t>always </a:t>
            </a:r>
            <a:r>
              <a:rPr lang="en-GB" sz="2400" dirty="0" smtClean="0">
                <a:solidFill>
                  <a:srgbClr val="0070C0"/>
                </a:solidFill>
              </a:rPr>
              <a:t>jump back to the multiple of 10 before, then see how many more you need to subtract.</a:t>
            </a:r>
          </a:p>
          <a:p>
            <a:pPr algn="ctr"/>
            <a:r>
              <a:rPr lang="en-GB" sz="2400" dirty="0" smtClean="0">
                <a:solidFill>
                  <a:srgbClr val="0070C0"/>
                </a:solidFill>
              </a:rPr>
              <a:t>So for question 4a, we are subtracting 8. So if we jump back to 130 from 135, we have subtracted 5, but we need to subtract 8 in total so we need to take away 3 more as take away 5 then take away 3 is equal to taking away 8. </a:t>
            </a:r>
            <a:endParaRPr lang="en-GB" sz="2400" dirty="0">
              <a:solidFill>
                <a:srgbClr val="0070C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25" y="55523"/>
            <a:ext cx="8142514" cy="680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30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063" y="262776"/>
            <a:ext cx="10515600" cy="1325563"/>
          </a:xfrm>
        </p:spPr>
        <p:txBody>
          <a:bodyPr/>
          <a:lstStyle/>
          <a:p>
            <a:pPr algn="ctr"/>
            <a:r>
              <a:rPr lang="en-GB" b="1" u="sng" dirty="0" smtClean="0">
                <a:solidFill>
                  <a:srgbClr val="0070C0"/>
                </a:solidFill>
              </a:rPr>
              <a:t>Challenge Time</a:t>
            </a:r>
            <a:endParaRPr lang="en-GB" b="1" u="sng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98589" y="1588339"/>
            <a:ext cx="8907103" cy="32449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5063" y="5094514"/>
            <a:ext cx="10424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 like these ones Robins! We have to work out if 512 – 9 = 507 like Mo says </a:t>
            </a:r>
            <a:r>
              <a:rPr lang="en-GB" sz="2000" b="1" dirty="0" smtClean="0"/>
              <a:t>OR</a:t>
            </a:r>
            <a:r>
              <a:rPr lang="en-GB" sz="2000" dirty="0" smtClean="0"/>
              <a:t> does 515 – 8 = 507 like Dexter believes? Work out each one to see who is right </a:t>
            </a:r>
            <a:r>
              <a:rPr lang="en-GB" sz="2000" b="1" dirty="0" smtClean="0"/>
              <a:t>and </a:t>
            </a:r>
            <a:r>
              <a:rPr lang="en-GB" sz="2000" dirty="0" smtClean="0"/>
              <a:t>what mistake the other child has made. </a:t>
            </a:r>
            <a:r>
              <a:rPr lang="en-GB" sz="2000" b="1" dirty="0" smtClean="0">
                <a:solidFill>
                  <a:srgbClr val="FF0000"/>
                </a:solidFill>
              </a:rPr>
              <a:t>Be a detective! </a:t>
            </a:r>
            <a:endParaRPr lang="en-GB" sz="2000" b="1" dirty="0">
              <a:solidFill>
                <a:srgbClr val="FF0000"/>
              </a:solidFill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9982" y="11009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>
                <a:solidFill>
                  <a:srgbClr val="0070C0"/>
                </a:solidFill>
              </a:rPr>
              <a:t>Challenge Time Answers</a:t>
            </a:r>
            <a:endParaRPr lang="en-GB" b="1" u="sng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Dexter is correct because 515 – 8 = 507.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In my head Robins, I started at 515, did a jump of subtract 5 to get me back to 510 which is a lovely multiple of 10 (and you know how much I like those!) then I needed to subtract a further 3 more which took me back to 507. </a:t>
            </a:r>
          </a:p>
          <a:p>
            <a:r>
              <a:rPr lang="en-GB" dirty="0" smtClean="0"/>
              <a:t>How did you do? </a:t>
            </a:r>
          </a:p>
          <a:p>
            <a:endParaRPr lang="en-GB" dirty="0"/>
          </a:p>
          <a:p>
            <a:r>
              <a:rPr lang="en-GB" dirty="0" smtClean="0"/>
              <a:t>Mo made a mistake because she subtracted 2 from 9! </a:t>
            </a: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10313" y="12033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1778" y="4235745"/>
            <a:ext cx="2825412" cy="17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3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329</Words>
  <Application>Microsoft Office PowerPoint</Application>
  <PresentationFormat>Widescreen</PresentationFormat>
  <Paragraphs>27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Challenge Time</vt:lpstr>
      <vt:lpstr>Challenge Time Answers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9</cp:revision>
  <dcterms:created xsi:type="dcterms:W3CDTF">2021-01-11T08:41:17Z</dcterms:created>
  <dcterms:modified xsi:type="dcterms:W3CDTF">2021-01-11T19:13:35Z</dcterms:modified>
</cp:coreProperties>
</file>